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1"/>
  </p:notesMasterIdLst>
  <p:sldIdLst>
    <p:sldId id="256" r:id="rId2"/>
    <p:sldId id="334" r:id="rId3"/>
    <p:sldId id="326" r:id="rId4"/>
    <p:sldId id="318" r:id="rId5"/>
    <p:sldId id="319" r:id="rId6"/>
    <p:sldId id="333" r:id="rId7"/>
    <p:sldId id="327" r:id="rId8"/>
    <p:sldId id="328" r:id="rId9"/>
    <p:sldId id="329" r:id="rId10"/>
    <p:sldId id="263" r:id="rId11"/>
    <p:sldId id="321" r:id="rId12"/>
    <p:sldId id="330" r:id="rId13"/>
    <p:sldId id="266" r:id="rId14"/>
    <p:sldId id="331" r:id="rId15"/>
    <p:sldId id="332" r:id="rId16"/>
    <p:sldId id="269" r:id="rId17"/>
    <p:sldId id="270" r:id="rId18"/>
    <p:sldId id="271" r:id="rId19"/>
    <p:sldId id="279" r:id="rId20"/>
  </p:sldIdLst>
  <p:sldSz cx="9144000" cy="5143500" type="screen16x9"/>
  <p:notesSz cx="6858000" cy="9144000"/>
  <p:embeddedFontLst>
    <p:embeddedFont>
      <p:font typeface="Georgia" panose="02040502050405020303" pitchFamily="18" charset="0"/>
      <p:regular r:id="rId22"/>
      <p:bold r:id="rId23"/>
      <p:italic r:id="rId24"/>
      <p:boldItalic r:id="rId25"/>
    </p:embeddedFont>
    <p:embeddedFont>
      <p:font typeface="Marcellus" panose="020F0502020204030204" pitchFamily="34" charset="0"/>
      <p:regular r:id="rId26"/>
      <p:bold r:id="rId27"/>
      <p:italic r:id="rId28"/>
      <p:boldItalic r:id="rId29"/>
    </p:embeddedFont>
    <p:embeddedFont>
      <p:font typeface="Montserrat" pitchFamily="2" charset="77"/>
      <p:regular r:id="rId30"/>
      <p:bold r:id="rId31"/>
      <p:italic r:id="rId32"/>
      <p:boldItalic r:id="rId33"/>
    </p:embeddedFont>
    <p:embeddedFont>
      <p:font typeface="Open Sans" panose="020B0606030504020204" pitchFamily="34"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940" userDrawn="1">
          <p15:clr>
            <a:srgbClr val="A4A3A4"/>
          </p15:clr>
        </p15:guide>
        <p15:guide id="2" pos="1746" userDrawn="1">
          <p15:clr>
            <a:srgbClr val="A4A3A4"/>
          </p15:clr>
        </p15:guide>
        <p15:guide id="3"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6680"/>
    <a:srgbClr val="46555A"/>
    <a:srgbClr val="E6F0E4"/>
    <a:srgbClr val="EF6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000"/>
    <p:restoredTop sz="94726"/>
  </p:normalViewPr>
  <p:slideViewPr>
    <p:cSldViewPr>
      <p:cViewPr varScale="1">
        <p:scale>
          <a:sx n="154" d="100"/>
          <a:sy n="154" d="100"/>
        </p:scale>
        <p:origin x="1240" y="192"/>
      </p:cViewPr>
      <p:guideLst>
        <p:guide orient="horz" pos="940"/>
        <p:guide pos="1746"/>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9" Type="http://schemas.openxmlformats.org/officeDocument/2006/relationships/viewProps" Target="viewProps.xml"/><Relationship Id="rId21" Type="http://schemas.openxmlformats.org/officeDocument/2006/relationships/notesMaster" Target="notesMasters/notesMaster1.xml"/><Relationship Id="rId34" Type="http://schemas.openxmlformats.org/officeDocument/2006/relationships/font" Target="fonts/font13.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332e072e8d4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332e072e8d4_0_3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32e072e8d4_0_1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332e072e8d4_0_1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a:extLst>
            <a:ext uri="{FF2B5EF4-FFF2-40B4-BE49-F238E27FC236}">
              <a16:creationId xmlns:a16="http://schemas.microsoft.com/office/drawing/2014/main" id="{1A37B99A-99F3-014B-DA28-3F14215C8DBB}"/>
            </a:ext>
          </a:extLst>
        </p:cNvPr>
        <p:cNvGrpSpPr/>
        <p:nvPr/>
      </p:nvGrpSpPr>
      <p:grpSpPr>
        <a:xfrm>
          <a:off x="0" y="0"/>
          <a:ext cx="0" cy="0"/>
          <a:chOff x="0" y="0"/>
          <a:chExt cx="0" cy="0"/>
        </a:xfrm>
      </p:grpSpPr>
      <p:sp>
        <p:nvSpPr>
          <p:cNvPr id="108" name="Google Shape;108;g332e072e8d4_0_140:notes">
            <a:extLst>
              <a:ext uri="{FF2B5EF4-FFF2-40B4-BE49-F238E27FC236}">
                <a16:creationId xmlns:a16="http://schemas.microsoft.com/office/drawing/2014/main" id="{8AC1461F-D305-3298-EE99-EC5E4E2BC89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332e072e8d4_0_140:notes">
            <a:extLst>
              <a:ext uri="{FF2B5EF4-FFF2-40B4-BE49-F238E27FC236}">
                <a16:creationId xmlns:a16="http://schemas.microsoft.com/office/drawing/2014/main" id="{97C13082-C35C-0806-60D1-DC3BADABFA1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918047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32e072e8d4_0_2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32e072e8d4_0_2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a:extLst>
            <a:ext uri="{FF2B5EF4-FFF2-40B4-BE49-F238E27FC236}">
              <a16:creationId xmlns:a16="http://schemas.microsoft.com/office/drawing/2014/main" id="{ED1547B3-62CA-B170-16C6-CA658EC7CF02}"/>
            </a:ext>
          </a:extLst>
        </p:cNvPr>
        <p:cNvGrpSpPr/>
        <p:nvPr/>
      </p:nvGrpSpPr>
      <p:grpSpPr>
        <a:xfrm>
          <a:off x="0" y="0"/>
          <a:ext cx="0" cy="0"/>
          <a:chOff x="0" y="0"/>
          <a:chExt cx="0" cy="0"/>
        </a:xfrm>
      </p:grpSpPr>
      <p:sp>
        <p:nvSpPr>
          <p:cNvPr id="108" name="Google Shape;108;g332e072e8d4_0_140:notes">
            <a:extLst>
              <a:ext uri="{FF2B5EF4-FFF2-40B4-BE49-F238E27FC236}">
                <a16:creationId xmlns:a16="http://schemas.microsoft.com/office/drawing/2014/main" id="{571BBAA1-4787-EA55-D772-D499DBA255B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332e072e8d4_0_140:notes">
            <a:extLst>
              <a:ext uri="{FF2B5EF4-FFF2-40B4-BE49-F238E27FC236}">
                <a16:creationId xmlns:a16="http://schemas.microsoft.com/office/drawing/2014/main" id="{AD83F399-4BF9-563D-7A5B-D5942C9C43A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054825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a:extLst>
            <a:ext uri="{FF2B5EF4-FFF2-40B4-BE49-F238E27FC236}">
              <a16:creationId xmlns:a16="http://schemas.microsoft.com/office/drawing/2014/main" id="{74BBCC78-91C6-CE22-F42B-6A77C31B8203}"/>
            </a:ext>
          </a:extLst>
        </p:cNvPr>
        <p:cNvGrpSpPr/>
        <p:nvPr/>
      </p:nvGrpSpPr>
      <p:grpSpPr>
        <a:xfrm>
          <a:off x="0" y="0"/>
          <a:ext cx="0" cy="0"/>
          <a:chOff x="0" y="0"/>
          <a:chExt cx="0" cy="0"/>
        </a:xfrm>
      </p:grpSpPr>
      <p:sp>
        <p:nvSpPr>
          <p:cNvPr id="64" name="Google Shape;64;g305f257451f_0_6:notes">
            <a:extLst>
              <a:ext uri="{FF2B5EF4-FFF2-40B4-BE49-F238E27FC236}">
                <a16:creationId xmlns:a16="http://schemas.microsoft.com/office/drawing/2014/main" id="{7EC187FC-4C91-CF01-CA8F-7CA4C2A8EC9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305f257451f_0_6:notes">
            <a:extLst>
              <a:ext uri="{FF2B5EF4-FFF2-40B4-BE49-F238E27FC236}">
                <a16:creationId xmlns:a16="http://schemas.microsoft.com/office/drawing/2014/main" id="{0EE7906B-A503-8283-2F38-516BA0D08EC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162385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32e072e8d4_0_2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332e072e8d4_0_2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32e072e8d4_0_3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332e072e8d4_0_3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32e072e8d4_0_3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332e072e8d4_0_3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a:extLst>
            <a:ext uri="{FF2B5EF4-FFF2-40B4-BE49-F238E27FC236}">
              <a16:creationId xmlns:a16="http://schemas.microsoft.com/office/drawing/2014/main" id="{A2DD1D6D-6123-E829-707D-8B72181525B3}"/>
            </a:ext>
          </a:extLst>
        </p:cNvPr>
        <p:cNvGrpSpPr/>
        <p:nvPr/>
      </p:nvGrpSpPr>
      <p:grpSpPr>
        <a:xfrm>
          <a:off x="0" y="0"/>
          <a:ext cx="0" cy="0"/>
          <a:chOff x="0" y="0"/>
          <a:chExt cx="0" cy="0"/>
        </a:xfrm>
      </p:grpSpPr>
      <p:sp>
        <p:nvSpPr>
          <p:cNvPr id="64" name="Google Shape;64;g305f257451f_0_6:notes">
            <a:extLst>
              <a:ext uri="{FF2B5EF4-FFF2-40B4-BE49-F238E27FC236}">
                <a16:creationId xmlns:a16="http://schemas.microsoft.com/office/drawing/2014/main" id="{66405783-F97E-BFC4-BC3C-02194C6D926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305f257451f_0_6:notes">
            <a:extLst>
              <a:ext uri="{FF2B5EF4-FFF2-40B4-BE49-F238E27FC236}">
                <a16:creationId xmlns:a16="http://schemas.microsoft.com/office/drawing/2014/main" id="{88BDB884-5ED3-34FF-5D89-8AC82D06682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84209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a:extLst>
            <a:ext uri="{FF2B5EF4-FFF2-40B4-BE49-F238E27FC236}">
              <a16:creationId xmlns:a16="http://schemas.microsoft.com/office/drawing/2014/main" id="{699CA231-F773-4DD7-E3F7-3DCF402493AE}"/>
            </a:ext>
          </a:extLst>
        </p:cNvPr>
        <p:cNvGrpSpPr/>
        <p:nvPr/>
      </p:nvGrpSpPr>
      <p:grpSpPr>
        <a:xfrm>
          <a:off x="0" y="0"/>
          <a:ext cx="0" cy="0"/>
          <a:chOff x="0" y="0"/>
          <a:chExt cx="0" cy="0"/>
        </a:xfrm>
      </p:grpSpPr>
      <p:sp>
        <p:nvSpPr>
          <p:cNvPr id="64" name="Google Shape;64;g305f257451f_0_6:notes">
            <a:extLst>
              <a:ext uri="{FF2B5EF4-FFF2-40B4-BE49-F238E27FC236}">
                <a16:creationId xmlns:a16="http://schemas.microsoft.com/office/drawing/2014/main" id="{8094685F-59F7-DBEF-72EA-C03EF1FB10C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305f257451f_0_6:notes">
            <a:extLst>
              <a:ext uri="{FF2B5EF4-FFF2-40B4-BE49-F238E27FC236}">
                <a16:creationId xmlns:a16="http://schemas.microsoft.com/office/drawing/2014/main" id="{7118AE69-2E51-2420-E915-530ED0BB194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965470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2ed9d56879f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2ed9d56879f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327728223f5_0_4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327728223f5_0_4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a:extLst>
            <a:ext uri="{FF2B5EF4-FFF2-40B4-BE49-F238E27FC236}">
              <a16:creationId xmlns:a16="http://schemas.microsoft.com/office/drawing/2014/main" id="{4D969B94-402B-8D2F-E849-AF33B4AA5D07}"/>
            </a:ext>
          </a:extLst>
        </p:cNvPr>
        <p:cNvGrpSpPr/>
        <p:nvPr/>
      </p:nvGrpSpPr>
      <p:grpSpPr>
        <a:xfrm>
          <a:off x="0" y="0"/>
          <a:ext cx="0" cy="0"/>
          <a:chOff x="0" y="0"/>
          <a:chExt cx="0" cy="0"/>
        </a:xfrm>
      </p:grpSpPr>
      <p:sp>
        <p:nvSpPr>
          <p:cNvPr id="77" name="Google Shape;77;g327728223f5_0_490:notes">
            <a:extLst>
              <a:ext uri="{FF2B5EF4-FFF2-40B4-BE49-F238E27FC236}">
                <a16:creationId xmlns:a16="http://schemas.microsoft.com/office/drawing/2014/main" id="{4F3419B7-77B8-076F-6671-AEBFD6F199D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327728223f5_0_490:notes">
            <a:extLst>
              <a:ext uri="{FF2B5EF4-FFF2-40B4-BE49-F238E27FC236}">
                <a16:creationId xmlns:a16="http://schemas.microsoft.com/office/drawing/2014/main" id="{BF8B4C72-CB15-1C92-7DFF-E74DF43A8BE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005856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a:extLst>
            <a:ext uri="{FF2B5EF4-FFF2-40B4-BE49-F238E27FC236}">
              <a16:creationId xmlns:a16="http://schemas.microsoft.com/office/drawing/2014/main" id="{5F3FE72B-D209-0EFC-0CA5-62A02326896C}"/>
            </a:ext>
          </a:extLst>
        </p:cNvPr>
        <p:cNvGrpSpPr/>
        <p:nvPr/>
      </p:nvGrpSpPr>
      <p:grpSpPr>
        <a:xfrm>
          <a:off x="0" y="0"/>
          <a:ext cx="0" cy="0"/>
          <a:chOff x="0" y="0"/>
          <a:chExt cx="0" cy="0"/>
        </a:xfrm>
      </p:grpSpPr>
      <p:sp>
        <p:nvSpPr>
          <p:cNvPr id="64" name="Google Shape;64;g305f257451f_0_6:notes">
            <a:extLst>
              <a:ext uri="{FF2B5EF4-FFF2-40B4-BE49-F238E27FC236}">
                <a16:creationId xmlns:a16="http://schemas.microsoft.com/office/drawing/2014/main" id="{F0089C51-9564-326E-BCE6-93DB8037E88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305f257451f_0_6:notes">
            <a:extLst>
              <a:ext uri="{FF2B5EF4-FFF2-40B4-BE49-F238E27FC236}">
                <a16:creationId xmlns:a16="http://schemas.microsoft.com/office/drawing/2014/main" id="{CF6C0AC1-EE9F-F4B1-8B63-7A911569B84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8135225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a:extLst>
            <a:ext uri="{FF2B5EF4-FFF2-40B4-BE49-F238E27FC236}">
              <a16:creationId xmlns:a16="http://schemas.microsoft.com/office/drawing/2014/main" id="{35CAE241-F52B-AC85-493B-069B4D1FC944}"/>
            </a:ext>
          </a:extLst>
        </p:cNvPr>
        <p:cNvGrpSpPr/>
        <p:nvPr/>
      </p:nvGrpSpPr>
      <p:grpSpPr>
        <a:xfrm>
          <a:off x="0" y="0"/>
          <a:ext cx="0" cy="0"/>
          <a:chOff x="0" y="0"/>
          <a:chExt cx="0" cy="0"/>
        </a:xfrm>
      </p:grpSpPr>
      <p:sp>
        <p:nvSpPr>
          <p:cNvPr id="64" name="Google Shape;64;g305f257451f_0_6:notes">
            <a:extLst>
              <a:ext uri="{FF2B5EF4-FFF2-40B4-BE49-F238E27FC236}">
                <a16:creationId xmlns:a16="http://schemas.microsoft.com/office/drawing/2014/main" id="{8A1FEEAA-7E93-3402-65DB-6403048B254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305f257451f_0_6:notes">
            <a:extLst>
              <a:ext uri="{FF2B5EF4-FFF2-40B4-BE49-F238E27FC236}">
                <a16:creationId xmlns:a16="http://schemas.microsoft.com/office/drawing/2014/main" id="{76132F7A-EF0D-9108-77E8-051C911ADD1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849691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a:extLst>
            <a:ext uri="{FF2B5EF4-FFF2-40B4-BE49-F238E27FC236}">
              <a16:creationId xmlns:a16="http://schemas.microsoft.com/office/drawing/2014/main" id="{D5441454-A24B-5376-561E-F62CCAAF21D9}"/>
            </a:ext>
          </a:extLst>
        </p:cNvPr>
        <p:cNvGrpSpPr/>
        <p:nvPr/>
      </p:nvGrpSpPr>
      <p:grpSpPr>
        <a:xfrm>
          <a:off x="0" y="0"/>
          <a:ext cx="0" cy="0"/>
          <a:chOff x="0" y="0"/>
          <a:chExt cx="0" cy="0"/>
        </a:xfrm>
      </p:grpSpPr>
      <p:sp>
        <p:nvSpPr>
          <p:cNvPr id="64" name="Google Shape;64;g305f257451f_0_6:notes">
            <a:extLst>
              <a:ext uri="{FF2B5EF4-FFF2-40B4-BE49-F238E27FC236}">
                <a16:creationId xmlns:a16="http://schemas.microsoft.com/office/drawing/2014/main" id="{7FF237CF-B218-5566-A0F0-655A0FC0569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305f257451f_0_6:notes">
            <a:extLst>
              <a:ext uri="{FF2B5EF4-FFF2-40B4-BE49-F238E27FC236}">
                <a16:creationId xmlns:a16="http://schemas.microsoft.com/office/drawing/2014/main" id="{1200E52D-F739-B67E-0CED-94E283FF1D7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995223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4" name="Rectangle 3">
            <a:extLst>
              <a:ext uri="{FF2B5EF4-FFF2-40B4-BE49-F238E27FC236}">
                <a16:creationId xmlns:a16="http://schemas.microsoft.com/office/drawing/2014/main" id="{641C58D1-1F94-48BE-33B2-AC8426E18E1B}"/>
              </a:ext>
            </a:extLst>
          </p:cNvPr>
          <p:cNvSpPr/>
          <p:nvPr userDrawn="1"/>
        </p:nvSpPr>
        <p:spPr>
          <a:xfrm>
            <a:off x="0" y="4191940"/>
            <a:ext cx="9144000" cy="951560"/>
          </a:xfrm>
          <a:prstGeom prst="rect">
            <a:avLst/>
          </a:prstGeom>
          <a:solidFill>
            <a:srgbClr val="E6F0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Google Shape;18;p2"/>
          <p:cNvSpPr txBox="1">
            <a:spLocks noGrp="1"/>
          </p:cNvSpPr>
          <p:nvPr>
            <p:ph type="ctrTitle" hasCustomPrompt="1"/>
          </p:nvPr>
        </p:nvSpPr>
        <p:spPr>
          <a:xfrm>
            <a:off x="1052595" y="1173737"/>
            <a:ext cx="7136700" cy="1237104"/>
          </a:xfrm>
          <a:prstGeom prst="rect">
            <a:avLst/>
          </a:prstGeom>
        </p:spPr>
        <p:txBody>
          <a:bodyPr spcFirstLastPara="1" wrap="square" lIns="91425" tIns="91425" rIns="91425" bIns="91425" anchor="b" anchorCtr="0">
            <a:noAutofit/>
          </a:bodyPr>
          <a:lstStyle>
            <a:lvl1pPr lvl="0" algn="ctr">
              <a:spcBef>
                <a:spcPts val="0"/>
              </a:spcBef>
              <a:spcAft>
                <a:spcPts val="0"/>
              </a:spcAft>
              <a:buSzPts val="5400"/>
              <a:buNone/>
              <a:defRPr sz="36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a:br>
              <a:rPr lang="en-CA" dirty="0"/>
            </a:br>
            <a:br>
              <a:rPr lang="en-CA" dirty="0"/>
            </a:br>
            <a:br>
              <a:rPr lang="en-CA" dirty="0"/>
            </a:br>
            <a:br>
              <a:rPr lang="en-CA" dirty="0"/>
            </a:br>
            <a:br>
              <a:rPr lang="en-CA" dirty="0"/>
            </a:br>
            <a:endParaRPr dirty="0"/>
          </a:p>
        </p:txBody>
      </p:sp>
      <p:sp>
        <p:nvSpPr>
          <p:cNvPr id="19" name="Google Shape;19;p2"/>
          <p:cNvSpPr txBox="1">
            <a:spLocks noGrp="1"/>
          </p:cNvSpPr>
          <p:nvPr>
            <p:ph type="subTitle" idx="1"/>
          </p:nvPr>
        </p:nvSpPr>
        <p:spPr>
          <a:xfrm>
            <a:off x="2137235" y="2830731"/>
            <a:ext cx="4870500" cy="655041"/>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lang="en-CA" dirty="0"/>
          </a:p>
        </p:txBody>
      </p:sp>
      <p:pic>
        <p:nvPicPr>
          <p:cNvPr id="3" name="Picture 2" descr="A close up of a text&#10;&#10;AI-generated content may be incorrect.">
            <a:extLst>
              <a:ext uri="{FF2B5EF4-FFF2-40B4-BE49-F238E27FC236}">
                <a16:creationId xmlns:a16="http://schemas.microsoft.com/office/drawing/2014/main" id="{3CAA2CAE-4559-7B26-87B3-3D6F3CA052E7}"/>
              </a:ext>
            </a:extLst>
          </p:cNvPr>
          <p:cNvPicPr>
            <a:picLocks noChangeAspect="1"/>
          </p:cNvPicPr>
          <p:nvPr userDrawn="1"/>
        </p:nvPicPr>
        <p:blipFill>
          <a:blip r:embed="rId2"/>
          <a:stretch>
            <a:fillRect/>
          </a:stretch>
        </p:blipFill>
        <p:spPr>
          <a:xfrm>
            <a:off x="1052595" y="4191940"/>
            <a:ext cx="7136700" cy="95156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
        <p:cNvGrpSpPr/>
        <p:nvPr/>
      </p:nvGrpSpPr>
      <p:grpSpPr>
        <a:xfrm>
          <a:off x="0" y="0"/>
          <a:ext cx="0" cy="0"/>
          <a:chOff x="0" y="0"/>
          <a:chExt cx="0" cy="0"/>
        </a:xfrm>
      </p:grpSpPr>
      <p:sp>
        <p:nvSpPr>
          <p:cNvPr id="22" name="Google Shape;22;p3"/>
          <p:cNvSpPr/>
          <p:nvPr/>
        </p:nvSpPr>
        <p:spPr>
          <a:xfrm>
            <a:off x="-50" y="2571900"/>
            <a:ext cx="9144050" cy="25716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 name="Google Shape;23;p3"/>
          <p:cNvSpPr txBox="1">
            <a:spLocks noGrp="1"/>
          </p:cNvSpPr>
          <p:nvPr>
            <p:ph type="title"/>
          </p:nvPr>
        </p:nvSpPr>
        <p:spPr>
          <a:xfrm>
            <a:off x="311700" y="814800"/>
            <a:ext cx="8571300" cy="9420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userDrawn="1">
  <p:cSld name="ONE_COLUMN_TEXT">
    <p:spTree>
      <p:nvGrpSpPr>
        <p:cNvPr id="1" name="Shape 38"/>
        <p:cNvGrpSpPr/>
        <p:nvPr/>
      </p:nvGrpSpPr>
      <p:grpSpPr>
        <a:xfrm>
          <a:off x="0" y="0"/>
          <a:ext cx="0" cy="0"/>
          <a:chOff x="0" y="0"/>
          <a:chExt cx="0" cy="0"/>
        </a:xfrm>
      </p:grpSpPr>
      <p:sp>
        <p:nvSpPr>
          <p:cNvPr id="39" name="Google Shape;39;p7"/>
          <p:cNvSpPr txBox="1">
            <a:spLocks noGrp="1"/>
          </p:cNvSpPr>
          <p:nvPr>
            <p:ph type="title"/>
          </p:nvPr>
        </p:nvSpPr>
        <p:spPr>
          <a:xfrm>
            <a:off x="311702" y="480649"/>
            <a:ext cx="3240968"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40" name="Google Shape;40;p7"/>
          <p:cNvSpPr txBox="1">
            <a:spLocks noGrp="1"/>
          </p:cNvSpPr>
          <p:nvPr>
            <p:ph type="body" idx="1"/>
          </p:nvPr>
        </p:nvSpPr>
        <p:spPr>
          <a:xfrm>
            <a:off x="311700" y="1389600"/>
            <a:ext cx="3240969"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400">
                <a:latin typeface="+mn-lt"/>
              </a:defRPr>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dirty="0"/>
          </a:p>
        </p:txBody>
      </p:sp>
      <p:sp>
        <p:nvSpPr>
          <p:cNvPr id="4" name="Google Shape;26;p4">
            <a:extLst>
              <a:ext uri="{FF2B5EF4-FFF2-40B4-BE49-F238E27FC236}">
                <a16:creationId xmlns:a16="http://schemas.microsoft.com/office/drawing/2014/main" id="{97EF1940-B288-8A0F-1D31-1C83F4A8B58C}"/>
              </a:ext>
            </a:extLst>
          </p:cNvPr>
          <p:cNvSpPr/>
          <p:nvPr userDrawn="1"/>
        </p:nvSpPr>
        <p:spPr>
          <a:xfrm>
            <a:off x="-75" y="5045700"/>
            <a:ext cx="9144000" cy="978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tx1"/>
        </a:solidFill>
        <a:effectLst/>
      </p:bgPr>
    </p:bg>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314404" y="526350"/>
            <a:ext cx="3240000" cy="4090800"/>
          </a:xfrm>
          <a:prstGeom prst="rect">
            <a:avLst/>
          </a:prstGeom>
        </p:spPr>
        <p:txBody>
          <a:bodyPr spcFirstLastPara="1" wrap="square" lIns="91425" tIns="91425" rIns="91425" bIns="91425" anchor="ctr" anchorCtr="0">
            <a:noAutofit/>
          </a:bodyPr>
          <a:lstStyle>
            <a:lvl1pPr lvl="0">
              <a:spcBef>
                <a:spcPts val="0"/>
              </a:spcBef>
              <a:spcAft>
                <a:spcPts val="0"/>
              </a:spcAft>
              <a:buClr>
                <a:schemeClr val="dk2"/>
              </a:buClr>
              <a:buSzPts val="5400"/>
              <a:buNone/>
              <a:defRPr sz="3200" b="0" i="1">
                <a:solidFill>
                  <a:schemeClr val="bg1"/>
                </a:solidFill>
              </a:defRPr>
            </a:lvl1pPr>
            <a:lvl2pPr lvl="1">
              <a:spcBef>
                <a:spcPts val="0"/>
              </a:spcBef>
              <a:spcAft>
                <a:spcPts val="0"/>
              </a:spcAft>
              <a:buClr>
                <a:schemeClr val="dk2"/>
              </a:buClr>
              <a:buSzPts val="5400"/>
              <a:buNone/>
              <a:defRPr sz="5400" b="0">
                <a:solidFill>
                  <a:schemeClr val="dk2"/>
                </a:solidFill>
              </a:defRPr>
            </a:lvl2pPr>
            <a:lvl3pPr lvl="2">
              <a:spcBef>
                <a:spcPts val="0"/>
              </a:spcBef>
              <a:spcAft>
                <a:spcPts val="0"/>
              </a:spcAft>
              <a:buClr>
                <a:schemeClr val="dk2"/>
              </a:buClr>
              <a:buSzPts val="5400"/>
              <a:buNone/>
              <a:defRPr sz="5400" b="0">
                <a:solidFill>
                  <a:schemeClr val="dk2"/>
                </a:solidFill>
              </a:defRPr>
            </a:lvl3pPr>
            <a:lvl4pPr lvl="3">
              <a:spcBef>
                <a:spcPts val="0"/>
              </a:spcBef>
              <a:spcAft>
                <a:spcPts val="0"/>
              </a:spcAft>
              <a:buClr>
                <a:schemeClr val="dk2"/>
              </a:buClr>
              <a:buSzPts val="5400"/>
              <a:buNone/>
              <a:defRPr sz="5400" b="0">
                <a:solidFill>
                  <a:schemeClr val="dk2"/>
                </a:solidFill>
              </a:defRPr>
            </a:lvl4pPr>
            <a:lvl5pPr lvl="4">
              <a:spcBef>
                <a:spcPts val="0"/>
              </a:spcBef>
              <a:spcAft>
                <a:spcPts val="0"/>
              </a:spcAft>
              <a:buClr>
                <a:schemeClr val="dk2"/>
              </a:buClr>
              <a:buSzPts val="5400"/>
              <a:buNone/>
              <a:defRPr sz="5400" b="0">
                <a:solidFill>
                  <a:schemeClr val="dk2"/>
                </a:solidFill>
              </a:defRPr>
            </a:lvl5pPr>
            <a:lvl6pPr lvl="5">
              <a:spcBef>
                <a:spcPts val="0"/>
              </a:spcBef>
              <a:spcAft>
                <a:spcPts val="0"/>
              </a:spcAft>
              <a:buClr>
                <a:schemeClr val="dk2"/>
              </a:buClr>
              <a:buSzPts val="5400"/>
              <a:buNone/>
              <a:defRPr sz="5400" b="0">
                <a:solidFill>
                  <a:schemeClr val="dk2"/>
                </a:solidFill>
              </a:defRPr>
            </a:lvl6pPr>
            <a:lvl7pPr lvl="6">
              <a:spcBef>
                <a:spcPts val="0"/>
              </a:spcBef>
              <a:spcAft>
                <a:spcPts val="0"/>
              </a:spcAft>
              <a:buClr>
                <a:schemeClr val="dk2"/>
              </a:buClr>
              <a:buSzPts val="5400"/>
              <a:buNone/>
              <a:defRPr sz="5400" b="0">
                <a:solidFill>
                  <a:schemeClr val="dk2"/>
                </a:solidFill>
              </a:defRPr>
            </a:lvl7pPr>
            <a:lvl8pPr lvl="7">
              <a:spcBef>
                <a:spcPts val="0"/>
              </a:spcBef>
              <a:spcAft>
                <a:spcPts val="0"/>
              </a:spcAft>
              <a:buClr>
                <a:schemeClr val="dk2"/>
              </a:buClr>
              <a:buSzPts val="5400"/>
              <a:buNone/>
              <a:defRPr sz="5400" b="0">
                <a:solidFill>
                  <a:schemeClr val="dk2"/>
                </a:solidFill>
              </a:defRPr>
            </a:lvl8pPr>
            <a:lvl9pPr lvl="8">
              <a:spcBef>
                <a:spcPts val="0"/>
              </a:spcBef>
              <a:spcAft>
                <a:spcPts val="0"/>
              </a:spcAft>
              <a:buClr>
                <a:schemeClr val="dk2"/>
              </a:buClr>
              <a:buSzPts val="5400"/>
              <a:buNone/>
              <a:defRPr sz="5400" b="0">
                <a:solidFill>
                  <a:schemeClr val="dk2"/>
                </a:solidFill>
              </a:defRPr>
            </a:lvl9pPr>
          </a:lstStyle>
          <a:p>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5"/>
        <p:cNvGrpSpPr/>
        <p:nvPr/>
      </p:nvGrpSpPr>
      <p:grpSpPr>
        <a:xfrm>
          <a:off x="0" y="0"/>
          <a:ext cx="0" cy="0"/>
          <a:chOff x="0" y="0"/>
          <a:chExt cx="0" cy="0"/>
        </a:xfrm>
      </p:grpSpPr>
      <p:sp>
        <p:nvSpPr>
          <p:cNvPr id="46" name="Google Shape;46;p9"/>
          <p:cNvSpPr/>
          <p:nvPr/>
        </p:nvSpPr>
        <p:spPr>
          <a:xfrm>
            <a:off x="4572000" y="0"/>
            <a:ext cx="4572000" cy="51435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cxnSp>
        <p:nvCxnSpPr>
          <p:cNvPr id="47" name="Google Shape;47;p9"/>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48" name="Google Shape;48;p9"/>
          <p:cNvSpPr txBox="1">
            <a:spLocks noGrp="1"/>
          </p:cNvSpPr>
          <p:nvPr>
            <p:ph type="title"/>
          </p:nvPr>
        </p:nvSpPr>
        <p:spPr>
          <a:xfrm>
            <a:off x="265500" y="1039675"/>
            <a:ext cx="4045200" cy="16758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49" name="Google Shape;49;p9"/>
          <p:cNvSpPr txBox="1">
            <a:spLocks noGrp="1"/>
          </p:cNvSpPr>
          <p:nvPr>
            <p:ph type="subTitle" idx="1"/>
          </p:nvPr>
        </p:nvSpPr>
        <p:spPr>
          <a:xfrm>
            <a:off x="265500" y="27268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50" name="Google Shape;50;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Clr>
                <a:schemeClr val="lt1"/>
              </a:buClr>
              <a:buSzPts val="1800"/>
              <a:buChar char="●"/>
              <a:defRPr>
                <a:solidFill>
                  <a:schemeClr val="bg2"/>
                </a:solidFill>
                <a:latin typeface="+mn-lt"/>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5"/>
        <p:cNvGrpSpPr/>
        <p:nvPr/>
      </p:nvGrpSpPr>
      <p:grpSpPr>
        <a:xfrm>
          <a:off x="0" y="0"/>
          <a:ext cx="0" cy="0"/>
          <a:chOff x="0" y="0"/>
          <a:chExt cx="0" cy="0"/>
        </a:xfrm>
      </p:grpSpPr>
      <p:sp>
        <p:nvSpPr>
          <p:cNvPr id="57" name="Google Shape;57;p11"/>
          <p:cNvSpPr txBox="1">
            <a:spLocks noGrp="1"/>
          </p:cNvSpPr>
          <p:nvPr>
            <p:ph type="title" hasCustomPrompt="1"/>
          </p:nvPr>
        </p:nvSpPr>
        <p:spPr>
          <a:xfrm>
            <a:off x="311700" y="1304850"/>
            <a:ext cx="8520600" cy="15384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accent3"/>
              </a:buClr>
              <a:buSzPts val="13000"/>
              <a:buNone/>
              <a:defRPr sz="13000">
                <a:solidFill>
                  <a:schemeClr val="accent3"/>
                </a:solidFill>
              </a:defRPr>
            </a:lvl1pPr>
            <a:lvl2pPr lvl="1" algn="ctr">
              <a:spcBef>
                <a:spcPts val="0"/>
              </a:spcBef>
              <a:spcAft>
                <a:spcPts val="0"/>
              </a:spcAft>
              <a:buClr>
                <a:schemeClr val="accent3"/>
              </a:buClr>
              <a:buSzPts val="13000"/>
              <a:buNone/>
              <a:defRPr sz="13000">
                <a:solidFill>
                  <a:schemeClr val="accent3"/>
                </a:solidFill>
              </a:defRPr>
            </a:lvl2pPr>
            <a:lvl3pPr lvl="2" algn="ctr">
              <a:spcBef>
                <a:spcPts val="0"/>
              </a:spcBef>
              <a:spcAft>
                <a:spcPts val="0"/>
              </a:spcAft>
              <a:buClr>
                <a:schemeClr val="accent3"/>
              </a:buClr>
              <a:buSzPts val="13000"/>
              <a:buNone/>
              <a:defRPr sz="13000">
                <a:solidFill>
                  <a:schemeClr val="accent3"/>
                </a:solidFill>
              </a:defRPr>
            </a:lvl3pPr>
            <a:lvl4pPr lvl="3" algn="ctr">
              <a:spcBef>
                <a:spcPts val="0"/>
              </a:spcBef>
              <a:spcAft>
                <a:spcPts val="0"/>
              </a:spcAft>
              <a:buClr>
                <a:schemeClr val="accent3"/>
              </a:buClr>
              <a:buSzPts val="13000"/>
              <a:buNone/>
              <a:defRPr sz="13000">
                <a:solidFill>
                  <a:schemeClr val="accent3"/>
                </a:solidFill>
              </a:defRPr>
            </a:lvl4pPr>
            <a:lvl5pPr lvl="4" algn="ctr">
              <a:spcBef>
                <a:spcPts val="0"/>
              </a:spcBef>
              <a:spcAft>
                <a:spcPts val="0"/>
              </a:spcAft>
              <a:buClr>
                <a:schemeClr val="accent3"/>
              </a:buClr>
              <a:buSzPts val="13000"/>
              <a:buNone/>
              <a:defRPr sz="13000">
                <a:solidFill>
                  <a:schemeClr val="accent3"/>
                </a:solidFill>
              </a:defRPr>
            </a:lvl5pPr>
            <a:lvl6pPr lvl="5" algn="ctr">
              <a:spcBef>
                <a:spcPts val="0"/>
              </a:spcBef>
              <a:spcAft>
                <a:spcPts val="0"/>
              </a:spcAft>
              <a:buClr>
                <a:schemeClr val="accent3"/>
              </a:buClr>
              <a:buSzPts val="13000"/>
              <a:buNone/>
              <a:defRPr sz="13000">
                <a:solidFill>
                  <a:schemeClr val="accent3"/>
                </a:solidFill>
              </a:defRPr>
            </a:lvl6pPr>
            <a:lvl7pPr lvl="6" algn="ctr">
              <a:spcBef>
                <a:spcPts val="0"/>
              </a:spcBef>
              <a:spcAft>
                <a:spcPts val="0"/>
              </a:spcAft>
              <a:buClr>
                <a:schemeClr val="accent3"/>
              </a:buClr>
              <a:buSzPts val="13000"/>
              <a:buNone/>
              <a:defRPr sz="13000">
                <a:solidFill>
                  <a:schemeClr val="accent3"/>
                </a:solidFill>
              </a:defRPr>
            </a:lvl7pPr>
            <a:lvl8pPr lvl="7" algn="ctr">
              <a:spcBef>
                <a:spcPts val="0"/>
              </a:spcBef>
              <a:spcAft>
                <a:spcPts val="0"/>
              </a:spcAft>
              <a:buClr>
                <a:schemeClr val="accent3"/>
              </a:buClr>
              <a:buSzPts val="13000"/>
              <a:buNone/>
              <a:defRPr sz="13000">
                <a:solidFill>
                  <a:schemeClr val="accent3"/>
                </a:solidFill>
              </a:defRPr>
            </a:lvl8pPr>
            <a:lvl9pPr lvl="8" algn="ctr">
              <a:spcBef>
                <a:spcPts val="0"/>
              </a:spcBef>
              <a:spcAft>
                <a:spcPts val="0"/>
              </a:spcAft>
              <a:buClr>
                <a:schemeClr val="accent3"/>
              </a:buClr>
              <a:buSzPts val="13000"/>
              <a:buNone/>
              <a:defRPr sz="13000">
                <a:solidFill>
                  <a:schemeClr val="accent3"/>
                </a:solidFill>
              </a:defRPr>
            </a:lvl9pPr>
          </a:lstStyle>
          <a:p>
            <a:r>
              <a:rPr dirty="0"/>
              <a:t>xx%</a:t>
            </a:r>
          </a:p>
        </p:txBody>
      </p:sp>
      <p:sp>
        <p:nvSpPr>
          <p:cNvPr id="58" name="Google Shape;58;p11"/>
          <p:cNvSpPr txBox="1">
            <a:spLocks noGrp="1"/>
          </p:cNvSpPr>
          <p:nvPr>
            <p:ph type="body" idx="1"/>
          </p:nvPr>
        </p:nvSpPr>
        <p:spPr>
          <a:xfrm>
            <a:off x="311700" y="2995650"/>
            <a:ext cx="8520600" cy="10716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atin typeface="+mn-lt"/>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2" name="Google Shape;26;p4">
            <a:extLst>
              <a:ext uri="{FF2B5EF4-FFF2-40B4-BE49-F238E27FC236}">
                <a16:creationId xmlns:a16="http://schemas.microsoft.com/office/drawing/2014/main" id="{233B3A69-8363-261C-83B9-E27129CA9AEA}"/>
              </a:ext>
            </a:extLst>
          </p:cNvPr>
          <p:cNvSpPr/>
          <p:nvPr userDrawn="1"/>
        </p:nvSpPr>
        <p:spPr>
          <a:xfrm>
            <a:off x="-75" y="5045700"/>
            <a:ext cx="9144000" cy="978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tropic">
    <p:bg>
      <p:bgPr>
        <a:solidFill>
          <a:schemeClr val="lt1"/>
        </a:solidFill>
        <a:effectLst/>
      </p:bgPr>
    </p:bg>
    <p:spTree>
      <p:nvGrpSpPr>
        <p:cNvPr id="1" name="Shape 5"/>
        <p:cNvGrpSpPr/>
        <p:nvPr/>
      </p:nvGrpSpPr>
      <p:grpSpPr>
        <a:xfrm>
          <a:off x="0" y="0"/>
          <a:ext cx="0" cy="0"/>
          <a:chOff x="0" y="0"/>
          <a:chExt cx="0" cy="0"/>
        </a:xfrm>
      </p:grpSpPr>
      <p:sp>
        <p:nvSpPr>
          <p:cNvPr id="7" name="Google Shape;7;p1"/>
          <p:cNvSpPr txBox="1">
            <a:spLocks noGrp="1"/>
          </p:cNvSpPr>
          <p:nvPr>
            <p:ph type="body" idx="1"/>
          </p:nvPr>
        </p:nvSpPr>
        <p:spPr>
          <a:xfrm>
            <a:off x="311699" y="1266325"/>
            <a:ext cx="7200000" cy="33027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15000"/>
              </a:lnSpc>
              <a:spcBef>
                <a:spcPts val="1600"/>
              </a:spcBef>
              <a:spcAft>
                <a:spcPts val="160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dirty="0"/>
          </a:p>
        </p:txBody>
      </p:sp>
      <p:sp>
        <p:nvSpPr>
          <p:cNvPr id="2" name="Title Placeholder 1">
            <a:extLst>
              <a:ext uri="{FF2B5EF4-FFF2-40B4-BE49-F238E27FC236}">
                <a16:creationId xmlns:a16="http://schemas.microsoft.com/office/drawing/2014/main" id="{56C1E27E-9319-26C7-9EA6-D89F3EF7D242}"/>
              </a:ext>
            </a:extLst>
          </p:cNvPr>
          <p:cNvSpPr>
            <a:spLocks noGrp="1"/>
          </p:cNvSpPr>
          <p:nvPr>
            <p:ph type="title"/>
          </p:nvPr>
        </p:nvSpPr>
        <p:spPr>
          <a:xfrm>
            <a:off x="311700" y="272550"/>
            <a:ext cx="7200000" cy="993775"/>
          </a:xfrm>
          <a:prstGeom prst="rect">
            <a:avLst/>
          </a:prstGeom>
        </p:spPr>
        <p:txBody>
          <a:bodyPr vert="horz" lIns="91440" tIns="45720" rIns="91440" bIns="45720" rtlCol="0" anchor="ctr">
            <a:normAutofit/>
          </a:bodyPr>
          <a:lstStyle/>
          <a:p>
            <a:r>
              <a:rPr lang="en-US" dirty="0"/>
              <a:t>Click to edit Master title style</a:t>
            </a: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3" r:id="rId3"/>
    <p:sldLayoutId id="2147483654" r:id="rId4"/>
    <p:sldLayoutId id="2147483655" r:id="rId5"/>
    <p:sldLayoutId id="2147483657" r:id="rId6"/>
    <p:sldLayoutId id="2147483658"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00" b="0" i="0" u="none" strike="noStrike" cap="none" baseline="0">
          <a:solidFill>
            <a:srgbClr val="0F668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25000"/>
        </a:lnSpc>
        <a:spcBef>
          <a:spcPts val="2400"/>
        </a:spcBef>
        <a:spcAft>
          <a:spcPts val="0"/>
        </a:spcAft>
        <a:buClr>
          <a:srgbClr val="000000"/>
        </a:buClr>
        <a:buFont typeface="Arial"/>
        <a:defRPr sz="1400" b="0" i="0" u="none" strike="noStrike" cap="none">
          <a:solidFill>
            <a:schemeClr val="bg2"/>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hyperlink" Target="https://poliswaterproject.org/polis-research-publication/growing-a-watershed-movement/"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8.jp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s://www.ayanaelizabeth.com/climatevenn?utm_source=chatgpt.com"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9.emf"/></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3"/>
          <p:cNvSpPr txBox="1">
            <a:spLocks noGrp="1"/>
          </p:cNvSpPr>
          <p:nvPr>
            <p:ph type="ctrTitle"/>
          </p:nvPr>
        </p:nvSpPr>
        <p:spPr>
          <a:xfrm>
            <a:off x="1004150" y="1380392"/>
            <a:ext cx="7136700" cy="1469981"/>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CA" sz="4800" dirty="0"/>
              <a:t>Watershed, Climate Change &amp; Biodiversity</a:t>
            </a:r>
          </a:p>
        </p:txBody>
      </p:sp>
      <p:sp>
        <p:nvSpPr>
          <p:cNvPr id="67" name="Google Shape;67;p13"/>
          <p:cNvSpPr txBox="1">
            <a:spLocks noGrp="1"/>
          </p:cNvSpPr>
          <p:nvPr>
            <p:ph type="subTitle" idx="1"/>
          </p:nvPr>
        </p:nvSpPr>
        <p:spPr>
          <a:xfrm>
            <a:off x="2137225" y="3002439"/>
            <a:ext cx="4870500" cy="792600"/>
          </a:xfrm>
          <a:prstGeom prst="rect">
            <a:avLst/>
          </a:prstGeom>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en" sz="1800" dirty="0">
                <a:solidFill>
                  <a:schemeClr val="tx1"/>
                </a:solidFill>
                <a:latin typeface="Georgia" panose="02040502050405020303" pitchFamily="18" charset="0"/>
              </a:rPr>
              <a:t>BC Urban Streams &amp; Watersheds</a:t>
            </a:r>
          </a:p>
          <a:p>
            <a:pPr marL="0" lvl="0" indent="0" algn="ctr" rtl="0">
              <a:lnSpc>
                <a:spcPct val="150000"/>
              </a:lnSpc>
              <a:spcBef>
                <a:spcPts val="0"/>
              </a:spcBef>
              <a:spcAft>
                <a:spcPts val="0"/>
              </a:spcAft>
              <a:buNone/>
            </a:pPr>
            <a:r>
              <a:rPr lang="en-CA" sz="1200" dirty="0">
                <a:solidFill>
                  <a:schemeClr val="accent3">
                    <a:lumMod val="50000"/>
                  </a:schemeClr>
                </a:solidFill>
                <a:latin typeface="+mn-lt"/>
              </a:rPr>
              <a:t>A UNIT PLAN </a:t>
            </a:r>
            <a:r>
              <a:rPr lang="en-CA" sz="1200">
                <a:solidFill>
                  <a:schemeClr val="accent3">
                    <a:lumMod val="50000"/>
                  </a:schemeClr>
                </a:solidFill>
                <a:latin typeface="+mn-lt"/>
              </a:rPr>
              <a:t>FOR </a:t>
            </a:r>
            <a:r>
              <a:rPr lang="en-CA" sz="1200" b="1">
                <a:solidFill>
                  <a:schemeClr val="accent3">
                    <a:lumMod val="50000"/>
                  </a:schemeClr>
                </a:solidFill>
                <a:latin typeface="+mn-lt"/>
              </a:rPr>
              <a:t>GRADE 7</a:t>
            </a:r>
            <a:endParaRPr lang="en-CA" sz="1200" b="1" dirty="0">
              <a:solidFill>
                <a:schemeClr val="accent3">
                  <a:lumMod val="50000"/>
                </a:schemeClr>
              </a:solidFill>
              <a:latin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1"/>
          <p:cNvSpPr txBox="1"/>
          <p:nvPr/>
        </p:nvSpPr>
        <p:spPr>
          <a:xfrm>
            <a:off x="339550" y="2578800"/>
            <a:ext cx="2711100" cy="34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lt1"/>
              </a:solidFill>
            </a:endParaRPr>
          </a:p>
        </p:txBody>
      </p:sp>
      <p:graphicFrame>
        <p:nvGraphicFramePr>
          <p:cNvPr id="106" name="Google Shape;106;p21"/>
          <p:cNvGraphicFramePr/>
          <p:nvPr>
            <p:extLst>
              <p:ext uri="{D42A27DB-BD31-4B8C-83A1-F6EECF244321}">
                <p14:modId xmlns:p14="http://schemas.microsoft.com/office/powerpoint/2010/main" val="818107513"/>
              </p:ext>
            </p:extLst>
          </p:nvPr>
        </p:nvGraphicFramePr>
        <p:xfrm>
          <a:off x="952500" y="1492250"/>
          <a:ext cx="7239000" cy="2986950"/>
        </p:xfrm>
        <a:graphic>
          <a:graphicData uri="http://schemas.openxmlformats.org/drawingml/2006/table">
            <a:tbl>
              <a:tblPr>
                <a:noFill/>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381000">
                <a:tc>
                  <a:txBody>
                    <a:bodyPr/>
                    <a:lstStyle/>
                    <a:p>
                      <a:pPr marL="0" lvl="0" indent="0" algn="ctr" rtl="0">
                        <a:spcBef>
                          <a:spcPts val="0"/>
                        </a:spcBef>
                        <a:spcAft>
                          <a:spcPts val="0"/>
                        </a:spcAft>
                        <a:buNone/>
                      </a:pPr>
                      <a:r>
                        <a:rPr lang="en" sz="1600" dirty="0">
                          <a:solidFill>
                            <a:srgbClr val="0F6680"/>
                          </a:solidFill>
                        </a:rPr>
                        <a:t>Group 1</a:t>
                      </a:r>
                      <a:endParaRPr sz="1600" dirty="0">
                        <a:solidFill>
                          <a:srgbClr val="0F6680"/>
                        </a:solidFill>
                      </a:endParaRPr>
                    </a:p>
                  </a:txBody>
                  <a:tcPr marL="91425" marR="91425" marT="91425" marB="91425">
                    <a:solidFill>
                      <a:srgbClr val="E6F0E4"/>
                    </a:solidFill>
                  </a:tcPr>
                </a:tc>
                <a:tc>
                  <a:txBody>
                    <a:bodyPr/>
                    <a:lstStyle/>
                    <a:p>
                      <a:pPr marL="0" lvl="0" indent="0" algn="ctr" rtl="0">
                        <a:spcBef>
                          <a:spcPts val="0"/>
                        </a:spcBef>
                        <a:spcAft>
                          <a:spcPts val="0"/>
                        </a:spcAft>
                        <a:buNone/>
                      </a:pPr>
                      <a:r>
                        <a:rPr lang="en" sz="1600" dirty="0">
                          <a:solidFill>
                            <a:srgbClr val="0F6680"/>
                          </a:solidFill>
                        </a:rPr>
                        <a:t>Group 2</a:t>
                      </a:r>
                      <a:endParaRPr sz="1600" dirty="0">
                        <a:solidFill>
                          <a:srgbClr val="0F6680"/>
                        </a:solidFill>
                      </a:endParaRPr>
                    </a:p>
                  </a:txBody>
                  <a:tcPr marL="91425" marR="91425" marT="91425" marB="91425">
                    <a:solidFill>
                      <a:srgbClr val="E6F0E4"/>
                    </a:solidFill>
                  </a:tcPr>
                </a:tc>
                <a:tc>
                  <a:txBody>
                    <a:bodyPr/>
                    <a:lstStyle/>
                    <a:p>
                      <a:pPr marL="0" lvl="0" indent="0" algn="ctr" rtl="0">
                        <a:spcBef>
                          <a:spcPts val="0"/>
                        </a:spcBef>
                        <a:spcAft>
                          <a:spcPts val="0"/>
                        </a:spcAft>
                        <a:buNone/>
                      </a:pPr>
                      <a:r>
                        <a:rPr lang="en" sz="1600" dirty="0">
                          <a:solidFill>
                            <a:srgbClr val="0F6680"/>
                          </a:solidFill>
                        </a:rPr>
                        <a:t>Group 3</a:t>
                      </a:r>
                      <a:endParaRPr sz="1600" dirty="0">
                        <a:solidFill>
                          <a:srgbClr val="0F6680"/>
                        </a:solidFill>
                      </a:endParaRPr>
                    </a:p>
                  </a:txBody>
                  <a:tcPr marL="91425" marR="91425" marT="91425" marB="91425">
                    <a:solidFill>
                      <a:srgbClr val="E6F0E4"/>
                    </a:solidFill>
                  </a:tcPr>
                </a:tc>
                <a:tc>
                  <a:txBody>
                    <a:bodyPr/>
                    <a:lstStyle/>
                    <a:p>
                      <a:pPr marL="0" lvl="0" indent="0" algn="ctr" rtl="0">
                        <a:spcBef>
                          <a:spcPts val="0"/>
                        </a:spcBef>
                        <a:spcAft>
                          <a:spcPts val="0"/>
                        </a:spcAft>
                        <a:buNone/>
                      </a:pPr>
                      <a:r>
                        <a:rPr lang="en" sz="1600" dirty="0">
                          <a:solidFill>
                            <a:srgbClr val="0F6680"/>
                          </a:solidFill>
                        </a:rPr>
                        <a:t>Group 4</a:t>
                      </a:r>
                      <a:endParaRPr sz="1600" dirty="0">
                        <a:solidFill>
                          <a:srgbClr val="0F6680"/>
                        </a:solidFill>
                      </a:endParaRPr>
                    </a:p>
                  </a:txBody>
                  <a:tcPr marL="91425" marR="91425" marT="91425" marB="91425">
                    <a:solidFill>
                      <a:srgbClr val="E6F0E4"/>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1600" b="1" dirty="0">
                          <a:solidFill>
                            <a:schemeClr val="lt1"/>
                          </a:solidFill>
                        </a:rPr>
                        <a:t>[Guest 1]</a:t>
                      </a:r>
                      <a:endParaRPr sz="1600" b="1" dirty="0">
                        <a:solidFill>
                          <a:schemeClr val="lt1"/>
                        </a:solidFill>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sz="1600" b="1">
                          <a:solidFill>
                            <a:schemeClr val="lt1"/>
                          </a:solidFill>
                        </a:rPr>
                        <a:t>[Guest 2]</a:t>
                      </a:r>
                      <a:endParaRPr sz="1600" b="1">
                        <a:solidFill>
                          <a:schemeClr val="lt1"/>
                        </a:solidFill>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sz="1600" b="1">
                          <a:solidFill>
                            <a:schemeClr val="lt1"/>
                          </a:solidFill>
                        </a:rPr>
                        <a:t>[Guest 3]</a:t>
                      </a:r>
                      <a:endParaRPr sz="1600" b="1">
                        <a:solidFill>
                          <a:schemeClr val="lt1"/>
                        </a:solidFill>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sz="1600" b="1">
                          <a:solidFill>
                            <a:schemeClr val="lt1"/>
                          </a:solidFill>
                        </a:rPr>
                        <a:t>[Guest 4]</a:t>
                      </a:r>
                      <a:endParaRPr sz="1600" b="1">
                        <a:solidFill>
                          <a:schemeClr val="lt1"/>
                        </a:solidFill>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sz="1600" dirty="0">
                          <a:solidFill>
                            <a:schemeClr val="lt1"/>
                          </a:solidFill>
                        </a:rPr>
                        <a:t>[List of students]</a:t>
                      </a:r>
                      <a:endParaRPr sz="1600" dirty="0">
                        <a:solidFill>
                          <a:schemeClr val="lt1"/>
                        </a:solidFill>
                      </a:endParaRPr>
                    </a:p>
                    <a:p>
                      <a:pPr marL="0" lvl="0" indent="0" algn="l" rtl="0">
                        <a:spcBef>
                          <a:spcPts val="0"/>
                        </a:spcBef>
                        <a:spcAft>
                          <a:spcPts val="0"/>
                        </a:spcAft>
                        <a:buNone/>
                      </a:pPr>
                      <a:endParaRPr sz="1600" dirty="0">
                        <a:solidFill>
                          <a:schemeClr val="lt1"/>
                        </a:solidFill>
                      </a:endParaRPr>
                    </a:p>
                    <a:p>
                      <a:pPr marL="0" lvl="0" indent="0" algn="l" rtl="0">
                        <a:spcBef>
                          <a:spcPts val="0"/>
                        </a:spcBef>
                        <a:spcAft>
                          <a:spcPts val="0"/>
                        </a:spcAft>
                        <a:buNone/>
                      </a:pPr>
                      <a:endParaRPr sz="1600" dirty="0">
                        <a:solidFill>
                          <a:schemeClr val="lt1"/>
                        </a:solidFill>
                      </a:endParaRPr>
                    </a:p>
                    <a:p>
                      <a:pPr marL="0" lvl="0" indent="0" algn="l" rtl="0">
                        <a:spcBef>
                          <a:spcPts val="0"/>
                        </a:spcBef>
                        <a:spcAft>
                          <a:spcPts val="0"/>
                        </a:spcAft>
                        <a:buNone/>
                      </a:pPr>
                      <a:endParaRPr sz="1600" dirty="0">
                        <a:solidFill>
                          <a:schemeClr val="lt1"/>
                        </a:solidFill>
                      </a:endParaRPr>
                    </a:p>
                    <a:p>
                      <a:pPr marL="0" lvl="0" indent="0" algn="l" rtl="0">
                        <a:spcBef>
                          <a:spcPts val="0"/>
                        </a:spcBef>
                        <a:spcAft>
                          <a:spcPts val="0"/>
                        </a:spcAft>
                        <a:buNone/>
                      </a:pPr>
                      <a:endParaRPr sz="1600" dirty="0">
                        <a:solidFill>
                          <a:schemeClr val="lt1"/>
                        </a:solidFill>
                      </a:endParaRPr>
                    </a:p>
                    <a:p>
                      <a:pPr marL="0" lvl="0" indent="0" algn="l" rtl="0">
                        <a:spcBef>
                          <a:spcPts val="0"/>
                        </a:spcBef>
                        <a:spcAft>
                          <a:spcPts val="0"/>
                        </a:spcAft>
                        <a:buNone/>
                      </a:pPr>
                      <a:endParaRPr sz="1600" dirty="0">
                        <a:solidFill>
                          <a:schemeClr val="lt1"/>
                        </a:solidFill>
                      </a:endParaRPr>
                    </a:p>
                    <a:p>
                      <a:pPr marL="0" lvl="0" indent="0" algn="l" rtl="0">
                        <a:spcBef>
                          <a:spcPts val="0"/>
                        </a:spcBef>
                        <a:spcAft>
                          <a:spcPts val="0"/>
                        </a:spcAft>
                        <a:buNone/>
                      </a:pPr>
                      <a:endParaRPr sz="1600" dirty="0">
                        <a:solidFill>
                          <a:schemeClr val="lt1"/>
                        </a:solidFill>
                      </a:endParaRPr>
                    </a:p>
                    <a:p>
                      <a:pPr marL="0" lvl="0" indent="0" algn="l" rtl="0">
                        <a:spcBef>
                          <a:spcPts val="0"/>
                        </a:spcBef>
                        <a:spcAft>
                          <a:spcPts val="0"/>
                        </a:spcAft>
                        <a:buClr>
                          <a:schemeClr val="dk1"/>
                        </a:buClr>
                        <a:buSzPts val="1100"/>
                        <a:buFont typeface="Arial"/>
                        <a:buNone/>
                      </a:pPr>
                      <a:endParaRPr sz="1600" dirty="0">
                        <a:solidFill>
                          <a:schemeClr val="lt1"/>
                        </a:solidFill>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sz="1600" dirty="0">
                          <a:solidFill>
                            <a:schemeClr val="lt1"/>
                          </a:solidFill>
                        </a:rPr>
                        <a:t>[List of students]</a:t>
                      </a:r>
                      <a:endParaRPr sz="1600" dirty="0">
                        <a:solidFill>
                          <a:schemeClr val="lt1"/>
                        </a:solidFill>
                      </a:endParaRPr>
                    </a:p>
                    <a:p>
                      <a:pPr marL="0" lvl="0" indent="0" algn="l" rtl="0">
                        <a:spcBef>
                          <a:spcPts val="0"/>
                        </a:spcBef>
                        <a:spcAft>
                          <a:spcPts val="0"/>
                        </a:spcAft>
                        <a:buNone/>
                      </a:pPr>
                      <a:endParaRPr sz="1600" dirty="0">
                        <a:solidFill>
                          <a:schemeClr val="lt1"/>
                        </a:solidFill>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sz="1600" dirty="0">
                          <a:solidFill>
                            <a:schemeClr val="lt1"/>
                          </a:solidFill>
                        </a:rPr>
                        <a:t>[List of students]</a:t>
                      </a:r>
                      <a:endParaRPr sz="1600" dirty="0">
                        <a:solidFill>
                          <a:schemeClr val="lt1"/>
                        </a:solidFill>
                      </a:endParaRPr>
                    </a:p>
                  </a:txBody>
                  <a:tcPr marL="91425" marR="91425" marT="91425" marB="91425"/>
                </a:tc>
                <a:tc>
                  <a:txBody>
                    <a:bodyPr/>
                    <a:lstStyle/>
                    <a:p>
                      <a:pPr marL="0" lvl="0" indent="0" algn="l" rtl="0">
                        <a:spcBef>
                          <a:spcPts val="0"/>
                        </a:spcBef>
                        <a:spcAft>
                          <a:spcPts val="0"/>
                        </a:spcAft>
                        <a:buNone/>
                      </a:pPr>
                      <a:r>
                        <a:rPr lang="en" sz="1600" dirty="0">
                          <a:solidFill>
                            <a:schemeClr val="lt1"/>
                          </a:solidFill>
                        </a:rPr>
                        <a:t>[List of students]</a:t>
                      </a:r>
                      <a:endParaRPr sz="1600" dirty="0">
                        <a:solidFill>
                          <a:schemeClr val="lt1"/>
                        </a:solidFill>
                      </a:endParaRPr>
                    </a:p>
                  </a:txBody>
                  <a:tcPr marL="91425" marR="91425" marT="91425" marB="91425"/>
                </a:tc>
                <a:extLst>
                  <a:ext uri="{0D108BD9-81ED-4DB2-BD59-A6C34878D82A}">
                    <a16:rowId xmlns:a16="http://schemas.microsoft.com/office/drawing/2014/main" val="10002"/>
                  </a:ext>
                </a:extLst>
              </a:tr>
            </a:tbl>
          </a:graphicData>
        </a:graphic>
      </p:graphicFrame>
      <p:sp>
        <p:nvSpPr>
          <p:cNvPr id="3" name="Title 1">
            <a:extLst>
              <a:ext uri="{FF2B5EF4-FFF2-40B4-BE49-F238E27FC236}">
                <a16:creationId xmlns:a16="http://schemas.microsoft.com/office/drawing/2014/main" id="{5A1CF2E5-8B90-F1CB-31C5-A41492ACBF0B}"/>
              </a:ext>
            </a:extLst>
          </p:cNvPr>
          <p:cNvSpPr>
            <a:spLocks noGrp="1"/>
          </p:cNvSpPr>
          <p:nvPr>
            <p:ph type="title"/>
          </p:nvPr>
        </p:nvSpPr>
        <p:spPr>
          <a:xfrm>
            <a:off x="314403" y="526350"/>
            <a:ext cx="7209925" cy="818974"/>
          </a:xfrm>
        </p:spPr>
        <p:txBody>
          <a:bodyPr/>
          <a:lstStyle/>
          <a:p>
            <a:r>
              <a:rPr lang="en-US" dirty="0"/>
              <a:t>Discussion Table Groups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22"/>
          <p:cNvSpPr txBox="1"/>
          <p:nvPr/>
        </p:nvSpPr>
        <p:spPr>
          <a:xfrm>
            <a:off x="5691650" y="2274850"/>
            <a:ext cx="2711100" cy="34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lt1"/>
              </a:solidFill>
            </a:endParaRPr>
          </a:p>
        </p:txBody>
      </p:sp>
      <p:sp>
        <p:nvSpPr>
          <p:cNvPr id="112" name="Google Shape;112;p22"/>
          <p:cNvSpPr txBox="1"/>
          <p:nvPr/>
        </p:nvSpPr>
        <p:spPr>
          <a:xfrm>
            <a:off x="4572000" y="1492250"/>
            <a:ext cx="3240360" cy="220265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dirty="0">
                <a:solidFill>
                  <a:schemeClr val="lt1"/>
                </a:solidFill>
                <a:latin typeface="+mn-lt"/>
              </a:rPr>
              <a:t>Different cultures and traditions have unique ways of protecting the our watersheds. </a:t>
            </a:r>
            <a:endParaRPr dirty="0">
              <a:solidFill>
                <a:schemeClr val="lt1"/>
              </a:solidFill>
              <a:latin typeface="+mn-lt"/>
            </a:endParaRPr>
          </a:p>
          <a:p>
            <a:pPr marL="0" lvl="0" indent="0" algn="l" rtl="0">
              <a:lnSpc>
                <a:spcPct val="115000"/>
              </a:lnSpc>
              <a:spcBef>
                <a:spcPts val="0"/>
              </a:spcBef>
              <a:spcAft>
                <a:spcPts val="0"/>
              </a:spcAft>
              <a:buNone/>
            </a:pPr>
            <a:endParaRPr dirty="0">
              <a:solidFill>
                <a:schemeClr val="lt1"/>
              </a:solidFill>
              <a:latin typeface="+mn-lt"/>
            </a:endParaRPr>
          </a:p>
          <a:p>
            <a:pPr marL="0" lvl="0" indent="0" algn="l" rtl="0">
              <a:lnSpc>
                <a:spcPct val="115000"/>
              </a:lnSpc>
              <a:spcBef>
                <a:spcPts val="0"/>
              </a:spcBef>
              <a:spcAft>
                <a:spcPts val="0"/>
              </a:spcAft>
              <a:buNone/>
            </a:pPr>
            <a:r>
              <a:rPr lang="en" dirty="0">
                <a:solidFill>
                  <a:schemeClr val="lt1"/>
                </a:solidFill>
                <a:latin typeface="+mn-lt"/>
              </a:rPr>
              <a:t>What can we learn from Indigenous knowledge and other cultural perspectives to fight climate change together?</a:t>
            </a:r>
            <a:endParaRPr dirty="0">
              <a:solidFill>
                <a:schemeClr val="lt1"/>
              </a:solidFill>
              <a:latin typeface="+mn-lt"/>
            </a:endParaRPr>
          </a:p>
        </p:txBody>
      </p:sp>
      <p:sp>
        <p:nvSpPr>
          <p:cNvPr id="113" name="Google Shape;113;p22"/>
          <p:cNvSpPr txBox="1"/>
          <p:nvPr/>
        </p:nvSpPr>
        <p:spPr>
          <a:xfrm>
            <a:off x="4572000" y="699542"/>
            <a:ext cx="3240360" cy="79270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dirty="0">
                <a:solidFill>
                  <a:schemeClr val="lt1"/>
                </a:solidFill>
                <a:latin typeface="+mj-lt"/>
              </a:rPr>
              <a:t>Discussion Question 1</a:t>
            </a:r>
            <a:endParaRPr sz="2200" dirty="0">
              <a:solidFill>
                <a:schemeClr val="lt1"/>
              </a:solidFill>
              <a:latin typeface="+mj-lt"/>
            </a:endParaRPr>
          </a:p>
        </p:txBody>
      </p:sp>
      <p:pic>
        <p:nvPicPr>
          <p:cNvPr id="3" name="Picture 2">
            <a:extLst>
              <a:ext uri="{FF2B5EF4-FFF2-40B4-BE49-F238E27FC236}">
                <a16:creationId xmlns:a16="http://schemas.microsoft.com/office/drawing/2014/main" id="{BC662D65-ABD3-76ED-2B57-A7399F951C45}"/>
              </a:ext>
            </a:extLst>
          </p:cNvPr>
          <p:cNvPicPr>
            <a:picLocks noChangeAspect="1"/>
          </p:cNvPicPr>
          <p:nvPr/>
        </p:nvPicPr>
        <p:blipFill>
          <a:blip r:embed="rId3"/>
          <a:srcRect l="52499"/>
          <a:stretch>
            <a:fillRect/>
          </a:stretch>
        </p:blipFill>
        <p:spPr>
          <a:xfrm>
            <a:off x="107504" y="123478"/>
            <a:ext cx="4106594" cy="4592781"/>
          </a:xfrm>
          <a:prstGeom prst="rect">
            <a:avLst/>
          </a:prstGeom>
        </p:spPr>
      </p:pic>
      <p:sp>
        <p:nvSpPr>
          <p:cNvPr id="4" name="Google Shape;159;p25">
            <a:extLst>
              <a:ext uri="{FF2B5EF4-FFF2-40B4-BE49-F238E27FC236}">
                <a16:creationId xmlns:a16="http://schemas.microsoft.com/office/drawing/2014/main" id="{A0540C45-7CD6-B14D-B2DC-740F21CEC509}"/>
              </a:ext>
            </a:extLst>
          </p:cNvPr>
          <p:cNvSpPr txBox="1"/>
          <p:nvPr/>
        </p:nvSpPr>
        <p:spPr>
          <a:xfrm>
            <a:off x="467544" y="4716258"/>
            <a:ext cx="3784606" cy="427241"/>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CA" sz="800" dirty="0">
                <a:solidFill>
                  <a:schemeClr val="bg1"/>
                </a:solidFill>
                <a:latin typeface="+mn-lt"/>
                <a:ea typeface="Open Sans"/>
                <a:cs typeface="Open Sans"/>
                <a:sym typeface="Open Sans"/>
              </a:rPr>
              <a:t>Detail from Christi Belcourt and Isaac Murdoch, </a:t>
            </a:r>
            <a:r>
              <a:rPr lang="en-CA" sz="800" i="1" dirty="0">
                <a:solidFill>
                  <a:schemeClr val="bg1"/>
                </a:solidFill>
                <a:latin typeface="+mn-lt"/>
                <a:ea typeface="Open Sans"/>
                <a:cs typeface="Open Sans"/>
                <a:sym typeface="Open Sans"/>
              </a:rPr>
              <a:t>Water is Life</a:t>
            </a:r>
            <a:r>
              <a:rPr lang="en-CA" sz="800" dirty="0">
                <a:solidFill>
                  <a:schemeClr val="bg1"/>
                </a:solidFill>
                <a:latin typeface="+mn-lt"/>
                <a:ea typeface="Open Sans"/>
                <a:cs typeface="Open Sans"/>
                <a:sym typeface="Open Sans"/>
              </a:rPr>
              <a:t>, 2018, </a:t>
            </a:r>
            <a:br>
              <a:rPr lang="en-CA" sz="800" dirty="0">
                <a:solidFill>
                  <a:schemeClr val="bg1"/>
                </a:solidFill>
                <a:latin typeface="+mn-lt"/>
                <a:ea typeface="Open Sans"/>
                <a:cs typeface="Open Sans"/>
                <a:sym typeface="Open Sans"/>
              </a:rPr>
            </a:br>
            <a:r>
              <a:rPr lang="en-CA" sz="800" dirty="0" err="1">
                <a:solidFill>
                  <a:schemeClr val="bg1"/>
                </a:solidFill>
                <a:latin typeface="+mn-lt"/>
                <a:ea typeface="Open Sans"/>
                <a:cs typeface="Open Sans"/>
                <a:sym typeface="Open Sans"/>
              </a:rPr>
              <a:t>kihêw</a:t>
            </a:r>
            <a:r>
              <a:rPr lang="en-CA" sz="800" dirty="0">
                <a:solidFill>
                  <a:schemeClr val="bg1"/>
                </a:solidFill>
                <a:latin typeface="+mn-lt"/>
                <a:ea typeface="Open Sans"/>
                <a:cs typeface="Open Sans"/>
                <a:sym typeface="Open Sans"/>
              </a:rPr>
              <a:t> </a:t>
            </a:r>
            <a:r>
              <a:rPr lang="en-CA" sz="800" dirty="0" err="1">
                <a:solidFill>
                  <a:schemeClr val="bg1"/>
                </a:solidFill>
                <a:latin typeface="+mn-lt"/>
                <a:ea typeface="Open Sans"/>
                <a:cs typeface="Open Sans"/>
                <a:sym typeface="Open Sans"/>
              </a:rPr>
              <a:t>waciston</a:t>
            </a:r>
            <a:r>
              <a:rPr lang="en-CA" sz="800" dirty="0">
                <a:solidFill>
                  <a:schemeClr val="bg1"/>
                </a:solidFill>
                <a:latin typeface="+mn-lt"/>
                <a:ea typeface="Open Sans"/>
                <a:cs typeface="Open Sans"/>
                <a:sym typeface="Open Sans"/>
              </a:rPr>
              <a:t> Indigenous Centre, MacEwan University, Edmonton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0">
          <a:extLst>
            <a:ext uri="{FF2B5EF4-FFF2-40B4-BE49-F238E27FC236}">
              <a16:creationId xmlns:a16="http://schemas.microsoft.com/office/drawing/2014/main" id="{598DBA3A-CC52-B837-39B7-09700436B00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23F1E1C-5CC4-8E3E-751B-A3BE2F2875D2}"/>
              </a:ext>
            </a:extLst>
          </p:cNvPr>
          <p:cNvPicPr>
            <a:picLocks noChangeAspect="1"/>
          </p:cNvPicPr>
          <p:nvPr/>
        </p:nvPicPr>
        <p:blipFill>
          <a:blip r:embed="rId3"/>
          <a:srcRect r="42394"/>
          <a:stretch>
            <a:fillRect/>
          </a:stretch>
        </p:blipFill>
        <p:spPr>
          <a:xfrm>
            <a:off x="107504" y="123477"/>
            <a:ext cx="4106594" cy="4611437"/>
          </a:xfrm>
          <a:prstGeom prst="rect">
            <a:avLst/>
          </a:prstGeom>
        </p:spPr>
      </p:pic>
      <p:sp>
        <p:nvSpPr>
          <p:cNvPr id="111" name="Google Shape;111;p22">
            <a:extLst>
              <a:ext uri="{FF2B5EF4-FFF2-40B4-BE49-F238E27FC236}">
                <a16:creationId xmlns:a16="http://schemas.microsoft.com/office/drawing/2014/main" id="{4A5CF23F-564B-FD87-B1E1-27C1457C9A43}"/>
              </a:ext>
            </a:extLst>
          </p:cNvPr>
          <p:cNvSpPr txBox="1"/>
          <p:nvPr/>
        </p:nvSpPr>
        <p:spPr>
          <a:xfrm>
            <a:off x="5691650" y="2274850"/>
            <a:ext cx="2711100" cy="34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lt1"/>
              </a:solidFill>
            </a:endParaRPr>
          </a:p>
        </p:txBody>
      </p:sp>
      <p:sp>
        <p:nvSpPr>
          <p:cNvPr id="112" name="Google Shape;112;p22">
            <a:extLst>
              <a:ext uri="{FF2B5EF4-FFF2-40B4-BE49-F238E27FC236}">
                <a16:creationId xmlns:a16="http://schemas.microsoft.com/office/drawing/2014/main" id="{5B69F003-4559-6D32-27E4-DDE77BAC0B5D}"/>
              </a:ext>
            </a:extLst>
          </p:cNvPr>
          <p:cNvSpPr txBox="1"/>
          <p:nvPr/>
        </p:nvSpPr>
        <p:spPr>
          <a:xfrm>
            <a:off x="4572000" y="1492250"/>
            <a:ext cx="3240360" cy="220265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CA" dirty="0">
                <a:solidFill>
                  <a:schemeClr val="lt1"/>
                </a:solidFill>
                <a:latin typeface="+mn-lt"/>
              </a:rPr>
              <a:t>Whose voices are often left out of climate change discussions, and why is it important to include them? </a:t>
            </a:r>
          </a:p>
          <a:p>
            <a:pPr marL="0" lvl="0" indent="0" algn="l" rtl="0">
              <a:lnSpc>
                <a:spcPct val="115000"/>
              </a:lnSpc>
              <a:spcBef>
                <a:spcPts val="0"/>
              </a:spcBef>
              <a:spcAft>
                <a:spcPts val="0"/>
              </a:spcAft>
              <a:buNone/>
            </a:pPr>
            <a:endParaRPr lang="en-CA" dirty="0">
              <a:solidFill>
                <a:schemeClr val="lt1"/>
              </a:solidFill>
              <a:latin typeface="+mn-lt"/>
            </a:endParaRPr>
          </a:p>
          <a:p>
            <a:pPr marL="0" lvl="0" indent="0" algn="l" rtl="0">
              <a:lnSpc>
                <a:spcPct val="115000"/>
              </a:lnSpc>
              <a:spcBef>
                <a:spcPts val="0"/>
              </a:spcBef>
              <a:spcAft>
                <a:spcPts val="0"/>
              </a:spcAft>
              <a:buNone/>
            </a:pPr>
            <a:r>
              <a:rPr lang="en-CA" dirty="0">
                <a:solidFill>
                  <a:schemeClr val="lt1"/>
                </a:solidFill>
                <a:latin typeface="+mn-lt"/>
              </a:rPr>
              <a:t>How can we make sure all communities have a say in climate solutions?</a:t>
            </a:r>
          </a:p>
        </p:txBody>
      </p:sp>
      <p:sp>
        <p:nvSpPr>
          <p:cNvPr id="113" name="Google Shape;113;p22">
            <a:extLst>
              <a:ext uri="{FF2B5EF4-FFF2-40B4-BE49-F238E27FC236}">
                <a16:creationId xmlns:a16="http://schemas.microsoft.com/office/drawing/2014/main" id="{9DE36FC5-D8DF-6A23-06D4-079B73B6212A}"/>
              </a:ext>
            </a:extLst>
          </p:cNvPr>
          <p:cNvSpPr txBox="1"/>
          <p:nvPr/>
        </p:nvSpPr>
        <p:spPr>
          <a:xfrm>
            <a:off x="4572000" y="699542"/>
            <a:ext cx="3240360" cy="79270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dirty="0">
                <a:solidFill>
                  <a:schemeClr val="lt1"/>
                </a:solidFill>
                <a:latin typeface="+mj-lt"/>
              </a:rPr>
              <a:t>Discussion Question 2</a:t>
            </a:r>
            <a:endParaRPr sz="2200" dirty="0">
              <a:solidFill>
                <a:schemeClr val="lt1"/>
              </a:solidFill>
              <a:latin typeface="+mj-lt"/>
            </a:endParaRPr>
          </a:p>
        </p:txBody>
      </p:sp>
      <p:sp>
        <p:nvSpPr>
          <p:cNvPr id="6" name="Google Shape;159;p25">
            <a:extLst>
              <a:ext uri="{FF2B5EF4-FFF2-40B4-BE49-F238E27FC236}">
                <a16:creationId xmlns:a16="http://schemas.microsoft.com/office/drawing/2014/main" id="{465C9846-ECA8-DA5D-5E9A-C489B8809081}"/>
              </a:ext>
            </a:extLst>
          </p:cNvPr>
          <p:cNvSpPr txBox="1"/>
          <p:nvPr/>
        </p:nvSpPr>
        <p:spPr>
          <a:xfrm>
            <a:off x="107504" y="4716258"/>
            <a:ext cx="4248472" cy="427241"/>
          </a:xfrm>
          <a:prstGeom prst="rect">
            <a:avLst/>
          </a:prstGeom>
          <a:noFill/>
          <a:ln>
            <a:noFill/>
          </a:ln>
        </p:spPr>
        <p:txBody>
          <a:bodyPr spcFirstLastPara="1" wrap="square" lIns="91425" tIns="91425" rIns="91425" bIns="91425" anchor="t" anchorCtr="0">
            <a:noAutofit/>
          </a:bodyPr>
          <a:lstStyle/>
          <a:p>
            <a:pPr lvl="0" algn="r"/>
            <a:r>
              <a:rPr lang="en-CA" sz="800" dirty="0">
                <a:solidFill>
                  <a:schemeClr val="bg1"/>
                </a:solidFill>
                <a:latin typeface="+mn-lt"/>
                <a:ea typeface="Open Sans"/>
                <a:cs typeface="Open Sans"/>
                <a:sym typeface="Open Sans"/>
              </a:rPr>
              <a:t>Detail from Sam Bradd. POLIS Water Sustainability Project. 2022. </a:t>
            </a:r>
            <a:r>
              <a:rPr lang="en-CA" sz="800" i="1" dirty="0">
                <a:solidFill>
                  <a:schemeClr val="bg1"/>
                </a:solidFill>
                <a:latin typeface="+mn-lt"/>
                <a:ea typeface="Open Sans"/>
                <a:cs typeface="Open Sans"/>
                <a:sym typeface="Open Sans"/>
              </a:rPr>
              <a:t>Growing a watershed movement</a:t>
            </a:r>
            <a:r>
              <a:rPr lang="en-CA" sz="800" dirty="0">
                <a:solidFill>
                  <a:schemeClr val="bg1"/>
                </a:solidFill>
                <a:latin typeface="+mn-lt"/>
                <a:ea typeface="Open Sans"/>
                <a:cs typeface="Open Sans"/>
                <a:sym typeface="Open Sans"/>
              </a:rPr>
              <a:t>. </a:t>
            </a:r>
            <a:r>
              <a:rPr lang="en-CA" sz="800" i="1" dirty="0">
                <a:solidFill>
                  <a:schemeClr val="bg1"/>
                </a:solidFill>
                <a:latin typeface="+mn-lt"/>
                <a:ea typeface="Open Sans"/>
                <a:cs typeface="Open Sans"/>
                <a:sym typeface="Open Sans"/>
                <a:hlinkClick r:id="rId4">
                  <a:extLst>
                    <a:ext uri="{A12FA001-AC4F-418D-AE19-62706E023703}">
                      <ahyp:hlinkClr xmlns:ahyp="http://schemas.microsoft.com/office/drawing/2018/hyperlinkcolor" val="tx"/>
                    </a:ext>
                  </a:extLst>
                </a:hlinkClick>
              </a:rPr>
              <a:t>https://poliswaterproject.org/polis-research-publication/growing-a-watershed-movement/ </a:t>
            </a:r>
            <a:endParaRPr lang="en-CA" sz="800" i="1" dirty="0">
              <a:solidFill>
                <a:schemeClr val="bg1"/>
              </a:solidFill>
              <a:latin typeface="+mn-lt"/>
              <a:ea typeface="Open Sans"/>
              <a:cs typeface="Open Sans"/>
              <a:sym typeface="Open Sans"/>
            </a:endParaRPr>
          </a:p>
          <a:p>
            <a:pPr lvl="0" algn="r"/>
            <a:endParaRPr lang="en-CA" sz="800" dirty="0">
              <a:solidFill>
                <a:schemeClr val="bg1"/>
              </a:solidFill>
              <a:latin typeface="+mn-lt"/>
              <a:ea typeface="Open Sans"/>
              <a:cs typeface="Open Sans"/>
              <a:sym typeface="Open Sans"/>
            </a:endParaRPr>
          </a:p>
        </p:txBody>
      </p:sp>
    </p:spTree>
    <p:extLst>
      <p:ext uri="{BB962C8B-B14F-4D97-AF65-F5344CB8AC3E}">
        <p14:creationId xmlns:p14="http://schemas.microsoft.com/office/powerpoint/2010/main" val="2959490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4" name="Rectangle 3">
            <a:extLst>
              <a:ext uri="{FF2B5EF4-FFF2-40B4-BE49-F238E27FC236}">
                <a16:creationId xmlns:a16="http://schemas.microsoft.com/office/drawing/2014/main" id="{0D489EC4-446F-E300-9A60-EDF6EA4E78B1}"/>
              </a:ext>
            </a:extLst>
          </p:cNvPr>
          <p:cNvSpPr/>
          <p:nvPr/>
        </p:nvSpPr>
        <p:spPr>
          <a:xfrm>
            <a:off x="107504" y="123478"/>
            <a:ext cx="4106594" cy="459278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Google Shape;129;p24"/>
          <p:cNvSpPr txBox="1"/>
          <p:nvPr/>
        </p:nvSpPr>
        <p:spPr>
          <a:xfrm>
            <a:off x="5474400" y="2414413"/>
            <a:ext cx="2711100" cy="34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lt1"/>
              </a:solidFill>
              <a:latin typeface="Marcellus"/>
              <a:ea typeface="Marcellus"/>
              <a:cs typeface="Marcellus"/>
              <a:sym typeface="Marcellus"/>
            </a:endParaRPr>
          </a:p>
        </p:txBody>
      </p:sp>
      <p:pic>
        <p:nvPicPr>
          <p:cNvPr id="2" name="Google Shape;810;p30" title="Cindy, Dorothy - climate-proof housing design3.PNG">
            <a:extLst>
              <a:ext uri="{FF2B5EF4-FFF2-40B4-BE49-F238E27FC236}">
                <a16:creationId xmlns:a16="http://schemas.microsoft.com/office/drawing/2014/main" id="{FF45E874-525F-9DE5-EAB5-7D860DEDEBAB}"/>
              </a:ext>
            </a:extLst>
          </p:cNvPr>
          <p:cNvPicPr preferRelativeResize="0"/>
          <p:nvPr/>
        </p:nvPicPr>
        <p:blipFill>
          <a:blip r:embed="rId3">
            <a:alphaModFix/>
          </a:blip>
          <a:stretch>
            <a:fillRect/>
          </a:stretch>
        </p:blipFill>
        <p:spPr>
          <a:xfrm>
            <a:off x="827584" y="339502"/>
            <a:ext cx="2538590" cy="4039658"/>
          </a:xfrm>
          <a:prstGeom prst="rect">
            <a:avLst/>
          </a:prstGeom>
          <a:noFill/>
          <a:ln>
            <a:noFill/>
          </a:ln>
        </p:spPr>
      </p:pic>
      <p:sp>
        <p:nvSpPr>
          <p:cNvPr id="5" name="Google Shape;112;p22">
            <a:extLst>
              <a:ext uri="{FF2B5EF4-FFF2-40B4-BE49-F238E27FC236}">
                <a16:creationId xmlns:a16="http://schemas.microsoft.com/office/drawing/2014/main" id="{B396A848-66EF-523A-532D-7C1C3EEC15C7}"/>
              </a:ext>
            </a:extLst>
          </p:cNvPr>
          <p:cNvSpPr txBox="1"/>
          <p:nvPr/>
        </p:nvSpPr>
        <p:spPr>
          <a:xfrm>
            <a:off x="4572000" y="1492250"/>
            <a:ext cx="3240360" cy="220265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CA" dirty="0">
                <a:solidFill>
                  <a:schemeClr val="lt1"/>
                </a:solidFill>
                <a:latin typeface="+mn-lt"/>
              </a:rPr>
              <a:t>What successful solutions or innovations from around the world give you hope for the future of our watersheds and climate? </a:t>
            </a:r>
          </a:p>
          <a:p>
            <a:pPr marL="0" lvl="0" indent="0" algn="l" rtl="0">
              <a:lnSpc>
                <a:spcPct val="115000"/>
              </a:lnSpc>
              <a:spcBef>
                <a:spcPts val="0"/>
              </a:spcBef>
              <a:spcAft>
                <a:spcPts val="0"/>
              </a:spcAft>
              <a:buNone/>
            </a:pPr>
            <a:endParaRPr lang="en-CA" dirty="0">
              <a:solidFill>
                <a:schemeClr val="lt1"/>
              </a:solidFill>
              <a:latin typeface="+mn-lt"/>
            </a:endParaRPr>
          </a:p>
          <a:p>
            <a:pPr marL="0" lvl="0" indent="0" algn="l" rtl="0">
              <a:lnSpc>
                <a:spcPct val="115000"/>
              </a:lnSpc>
              <a:spcBef>
                <a:spcPts val="0"/>
              </a:spcBef>
              <a:spcAft>
                <a:spcPts val="0"/>
              </a:spcAft>
              <a:buNone/>
            </a:pPr>
            <a:r>
              <a:rPr lang="en-CA" dirty="0">
                <a:solidFill>
                  <a:schemeClr val="lt1"/>
                </a:solidFill>
                <a:latin typeface="+mn-lt"/>
              </a:rPr>
              <a:t>How can we apply these solutions in our own school community?</a:t>
            </a:r>
          </a:p>
        </p:txBody>
      </p:sp>
      <p:sp>
        <p:nvSpPr>
          <p:cNvPr id="6" name="Google Shape;113;p22">
            <a:extLst>
              <a:ext uri="{FF2B5EF4-FFF2-40B4-BE49-F238E27FC236}">
                <a16:creationId xmlns:a16="http://schemas.microsoft.com/office/drawing/2014/main" id="{FE6E6583-3C2F-DAE2-BE42-A4A24A7AD883}"/>
              </a:ext>
            </a:extLst>
          </p:cNvPr>
          <p:cNvSpPr txBox="1"/>
          <p:nvPr/>
        </p:nvSpPr>
        <p:spPr>
          <a:xfrm>
            <a:off x="4572000" y="699542"/>
            <a:ext cx="3240360" cy="79270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dirty="0">
                <a:solidFill>
                  <a:schemeClr val="lt1"/>
                </a:solidFill>
                <a:latin typeface="+mj-lt"/>
              </a:rPr>
              <a:t>Discussion Question 2</a:t>
            </a:r>
            <a:endParaRPr sz="2200" dirty="0">
              <a:solidFill>
                <a:schemeClr val="lt1"/>
              </a:solidFill>
              <a:latin typeface="+mj-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0">
          <a:extLst>
            <a:ext uri="{FF2B5EF4-FFF2-40B4-BE49-F238E27FC236}">
              <a16:creationId xmlns:a16="http://schemas.microsoft.com/office/drawing/2014/main" id="{7AFD5956-34FB-4FD3-AADC-9B12EC52237A}"/>
            </a:ext>
          </a:extLst>
        </p:cNvPr>
        <p:cNvGrpSpPr/>
        <p:nvPr/>
      </p:nvGrpSpPr>
      <p:grpSpPr>
        <a:xfrm>
          <a:off x="0" y="0"/>
          <a:ext cx="0" cy="0"/>
          <a:chOff x="0" y="0"/>
          <a:chExt cx="0" cy="0"/>
        </a:xfrm>
      </p:grpSpPr>
      <p:sp>
        <p:nvSpPr>
          <p:cNvPr id="111" name="Google Shape;111;p22">
            <a:extLst>
              <a:ext uri="{FF2B5EF4-FFF2-40B4-BE49-F238E27FC236}">
                <a16:creationId xmlns:a16="http://schemas.microsoft.com/office/drawing/2014/main" id="{C76E8CFB-4C7A-EBD0-B131-987B7C8301ED}"/>
              </a:ext>
            </a:extLst>
          </p:cNvPr>
          <p:cNvSpPr txBox="1"/>
          <p:nvPr/>
        </p:nvSpPr>
        <p:spPr>
          <a:xfrm>
            <a:off x="5691650" y="2274850"/>
            <a:ext cx="2711100" cy="34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lt1"/>
              </a:solidFill>
            </a:endParaRPr>
          </a:p>
        </p:txBody>
      </p:sp>
      <p:sp>
        <p:nvSpPr>
          <p:cNvPr id="112" name="Google Shape;112;p22">
            <a:extLst>
              <a:ext uri="{FF2B5EF4-FFF2-40B4-BE49-F238E27FC236}">
                <a16:creationId xmlns:a16="http://schemas.microsoft.com/office/drawing/2014/main" id="{3810204F-4F96-89A1-34B3-5E25C156C8F7}"/>
              </a:ext>
            </a:extLst>
          </p:cNvPr>
          <p:cNvSpPr txBox="1"/>
          <p:nvPr/>
        </p:nvSpPr>
        <p:spPr>
          <a:xfrm>
            <a:off x="4572000" y="1492250"/>
            <a:ext cx="3240360" cy="220265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CA" dirty="0">
                <a:solidFill>
                  <a:schemeClr val="lt1"/>
                </a:solidFill>
                <a:latin typeface="+mn-lt"/>
              </a:rPr>
              <a:t>What questions do we </a:t>
            </a:r>
            <a:br>
              <a:rPr lang="en-CA" dirty="0">
                <a:solidFill>
                  <a:schemeClr val="lt1"/>
                </a:solidFill>
                <a:latin typeface="+mn-lt"/>
              </a:rPr>
            </a:br>
            <a:r>
              <a:rPr lang="en-CA" dirty="0">
                <a:solidFill>
                  <a:schemeClr val="lt1"/>
                </a:solidFill>
                <a:latin typeface="+mn-lt"/>
              </a:rPr>
              <a:t>have for our guests?</a:t>
            </a:r>
          </a:p>
        </p:txBody>
      </p:sp>
      <p:sp>
        <p:nvSpPr>
          <p:cNvPr id="113" name="Google Shape;113;p22">
            <a:extLst>
              <a:ext uri="{FF2B5EF4-FFF2-40B4-BE49-F238E27FC236}">
                <a16:creationId xmlns:a16="http://schemas.microsoft.com/office/drawing/2014/main" id="{3D1A4EDF-7BAE-A4D6-503D-59CFBAFFA65B}"/>
              </a:ext>
            </a:extLst>
          </p:cNvPr>
          <p:cNvSpPr txBox="1"/>
          <p:nvPr/>
        </p:nvSpPr>
        <p:spPr>
          <a:xfrm>
            <a:off x="4572000" y="699542"/>
            <a:ext cx="3240360" cy="79270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dirty="0">
                <a:solidFill>
                  <a:schemeClr val="lt1"/>
                </a:solidFill>
                <a:latin typeface="+mj-lt"/>
              </a:rPr>
              <a:t>Question &amp; Answer</a:t>
            </a:r>
            <a:endParaRPr sz="2200" dirty="0">
              <a:solidFill>
                <a:schemeClr val="lt1"/>
              </a:solidFill>
              <a:latin typeface="+mj-lt"/>
            </a:endParaRPr>
          </a:p>
        </p:txBody>
      </p:sp>
      <p:pic>
        <p:nvPicPr>
          <p:cNvPr id="3" name="Picture 2">
            <a:extLst>
              <a:ext uri="{FF2B5EF4-FFF2-40B4-BE49-F238E27FC236}">
                <a16:creationId xmlns:a16="http://schemas.microsoft.com/office/drawing/2014/main" id="{A081158D-7124-7CEB-5651-EDD0A7808E8C}"/>
              </a:ext>
            </a:extLst>
          </p:cNvPr>
          <p:cNvPicPr>
            <a:picLocks noChangeAspect="1"/>
          </p:cNvPicPr>
          <p:nvPr/>
        </p:nvPicPr>
        <p:blipFill>
          <a:blip r:embed="rId3"/>
          <a:srcRect l="52499"/>
          <a:stretch>
            <a:fillRect/>
          </a:stretch>
        </p:blipFill>
        <p:spPr>
          <a:xfrm>
            <a:off x="107504" y="123478"/>
            <a:ext cx="4106594" cy="4592781"/>
          </a:xfrm>
          <a:prstGeom prst="rect">
            <a:avLst/>
          </a:prstGeom>
        </p:spPr>
      </p:pic>
      <p:pic>
        <p:nvPicPr>
          <p:cNvPr id="2" name="Google Shape;139;p25">
            <a:extLst>
              <a:ext uri="{FF2B5EF4-FFF2-40B4-BE49-F238E27FC236}">
                <a16:creationId xmlns:a16="http://schemas.microsoft.com/office/drawing/2014/main" id="{6F0666DA-63AC-0F7F-072B-30086FF6EADC}"/>
              </a:ext>
            </a:extLst>
          </p:cNvPr>
          <p:cNvPicPr preferRelativeResize="0"/>
          <p:nvPr/>
        </p:nvPicPr>
        <p:blipFill>
          <a:blip r:embed="rId4">
            <a:alphaModFix/>
          </a:blip>
          <a:srcRect t="7259" b="7259"/>
          <a:stretch/>
        </p:blipFill>
        <p:spPr>
          <a:xfrm>
            <a:off x="107504" y="123478"/>
            <a:ext cx="4106594" cy="4680520"/>
          </a:xfrm>
          <a:prstGeom prst="rect">
            <a:avLst/>
          </a:prstGeom>
          <a:noFill/>
          <a:ln>
            <a:noFill/>
          </a:ln>
        </p:spPr>
      </p:pic>
    </p:spTree>
    <p:extLst>
      <p:ext uri="{BB962C8B-B14F-4D97-AF65-F5344CB8AC3E}">
        <p14:creationId xmlns:p14="http://schemas.microsoft.com/office/powerpoint/2010/main" val="23915199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6">
          <a:extLst>
            <a:ext uri="{FF2B5EF4-FFF2-40B4-BE49-F238E27FC236}">
              <a16:creationId xmlns:a16="http://schemas.microsoft.com/office/drawing/2014/main" id="{B00A96C1-5C7D-6FAC-7816-FF3EE3BC7C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9E2921-E15F-FB5A-704B-260B543C18F5}"/>
              </a:ext>
            </a:extLst>
          </p:cNvPr>
          <p:cNvSpPr>
            <a:spLocks noGrp="1"/>
          </p:cNvSpPr>
          <p:nvPr>
            <p:ph type="title"/>
          </p:nvPr>
        </p:nvSpPr>
        <p:spPr>
          <a:xfrm>
            <a:off x="3491880" y="1492250"/>
            <a:ext cx="4968552" cy="2159620"/>
          </a:xfrm>
        </p:spPr>
        <p:txBody>
          <a:bodyPr/>
          <a:lstStyle/>
          <a:p>
            <a:r>
              <a:rPr lang="en-US" dirty="0"/>
              <a:t>Break</a:t>
            </a:r>
          </a:p>
        </p:txBody>
      </p:sp>
      <p:pic>
        <p:nvPicPr>
          <p:cNvPr id="4" name="Picture 3">
            <a:extLst>
              <a:ext uri="{FF2B5EF4-FFF2-40B4-BE49-F238E27FC236}">
                <a16:creationId xmlns:a16="http://schemas.microsoft.com/office/drawing/2014/main" id="{A5940EDC-D3A1-796F-CE49-AB9221C2ECFE}"/>
              </a:ext>
            </a:extLst>
          </p:cNvPr>
          <p:cNvPicPr>
            <a:picLocks noChangeAspect="1"/>
          </p:cNvPicPr>
          <p:nvPr/>
        </p:nvPicPr>
        <p:blipFill>
          <a:blip r:embed="rId3"/>
          <a:stretch>
            <a:fillRect/>
          </a:stretch>
        </p:blipFill>
        <p:spPr>
          <a:xfrm>
            <a:off x="0" y="0"/>
            <a:ext cx="2893219" cy="5143500"/>
          </a:xfrm>
          <a:prstGeom prst="rect">
            <a:avLst/>
          </a:prstGeom>
        </p:spPr>
      </p:pic>
    </p:spTree>
    <p:extLst>
      <p:ext uri="{BB962C8B-B14F-4D97-AF65-F5344CB8AC3E}">
        <p14:creationId xmlns:p14="http://schemas.microsoft.com/office/powerpoint/2010/main" val="21346131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27"/>
          <p:cNvSpPr txBox="1"/>
          <p:nvPr/>
        </p:nvSpPr>
        <p:spPr>
          <a:xfrm>
            <a:off x="804800" y="2442838"/>
            <a:ext cx="2839500" cy="2147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endParaRPr>
              <a:solidFill>
                <a:schemeClr val="lt1"/>
              </a:solidFill>
              <a:latin typeface="Montserrat"/>
              <a:ea typeface="Montserrat"/>
              <a:cs typeface="Montserrat"/>
              <a:sym typeface="Montserrat"/>
            </a:endParaRPr>
          </a:p>
        </p:txBody>
      </p:sp>
      <p:sp>
        <p:nvSpPr>
          <p:cNvPr id="154" name="Google Shape;154;p27"/>
          <p:cNvSpPr txBox="1"/>
          <p:nvPr/>
        </p:nvSpPr>
        <p:spPr>
          <a:xfrm>
            <a:off x="5738275" y="4551075"/>
            <a:ext cx="34692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100" dirty="0">
                <a:solidFill>
                  <a:schemeClr val="lt1"/>
                </a:solidFill>
              </a:rPr>
              <a:t>Johnson, A. E. (n.d.). </a:t>
            </a:r>
            <a:r>
              <a:rPr lang="en" sz="1100" i="1" dirty="0">
                <a:solidFill>
                  <a:schemeClr val="lt1"/>
                </a:solidFill>
              </a:rPr>
              <a:t>Climate Action Venn Diagram</a:t>
            </a:r>
            <a:r>
              <a:rPr lang="en" sz="1100" dirty="0">
                <a:solidFill>
                  <a:schemeClr val="lt1"/>
                </a:solidFill>
              </a:rPr>
              <a:t>. </a:t>
            </a:r>
            <a:r>
              <a:rPr lang="en" sz="1100" u="sng" dirty="0">
                <a:solidFill>
                  <a:schemeClr val="lt1"/>
                </a:solidFill>
                <a:hlinkClick r:id="rId3">
                  <a:extLst>
                    <a:ext uri="{A12FA001-AC4F-418D-AE19-62706E023703}">
                      <ahyp:hlinkClr xmlns:ahyp="http://schemas.microsoft.com/office/drawing/2018/hyperlinkcolor" val="tx"/>
                    </a:ext>
                  </a:extLst>
                </a:hlinkClick>
              </a:rPr>
              <a:t>https://www.ayanaelizabeth.com/climatevenn</a:t>
            </a:r>
            <a:endParaRPr dirty="0">
              <a:solidFill>
                <a:schemeClr val="lt1"/>
              </a:solidFill>
            </a:endParaRPr>
          </a:p>
        </p:txBody>
      </p:sp>
      <p:pic>
        <p:nvPicPr>
          <p:cNvPr id="3" name="Picture 2">
            <a:extLst>
              <a:ext uri="{FF2B5EF4-FFF2-40B4-BE49-F238E27FC236}">
                <a16:creationId xmlns:a16="http://schemas.microsoft.com/office/drawing/2014/main" id="{F8ADCE4F-0498-CA7C-36E3-4F24ED1746A4}"/>
              </a:ext>
            </a:extLst>
          </p:cNvPr>
          <p:cNvPicPr>
            <a:picLocks noChangeAspect="1"/>
          </p:cNvPicPr>
          <p:nvPr/>
        </p:nvPicPr>
        <p:blipFill>
          <a:blip r:embed="rId4"/>
          <a:srcRect l="4162" t="8195" r="36544" b="7195"/>
          <a:stretch>
            <a:fillRect/>
          </a:stretch>
        </p:blipFill>
        <p:spPr>
          <a:xfrm>
            <a:off x="138764" y="524916"/>
            <a:ext cx="4202704" cy="3874368"/>
          </a:xfrm>
          <a:prstGeom prst="rect">
            <a:avLst/>
          </a:prstGeom>
        </p:spPr>
      </p:pic>
      <p:sp>
        <p:nvSpPr>
          <p:cNvPr id="4" name="Google Shape;112;p22">
            <a:extLst>
              <a:ext uri="{FF2B5EF4-FFF2-40B4-BE49-F238E27FC236}">
                <a16:creationId xmlns:a16="http://schemas.microsoft.com/office/drawing/2014/main" id="{71BE6F4C-A9AF-2DA1-1DAF-091B08E38349}"/>
              </a:ext>
            </a:extLst>
          </p:cNvPr>
          <p:cNvSpPr txBox="1"/>
          <p:nvPr/>
        </p:nvSpPr>
        <p:spPr>
          <a:xfrm>
            <a:off x="4572000" y="1492250"/>
            <a:ext cx="3240360" cy="2907033"/>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CA" b="1" i="1" dirty="0">
                <a:solidFill>
                  <a:schemeClr val="bg2"/>
                </a:solidFill>
                <a:latin typeface="+mn-lt"/>
              </a:rPr>
              <a:t>What action are we going to take to make this world a better place? </a:t>
            </a:r>
            <a:br>
              <a:rPr lang="en-CA" b="1" i="1" dirty="0">
                <a:solidFill>
                  <a:schemeClr val="bg2"/>
                </a:solidFill>
                <a:latin typeface="+mn-lt"/>
              </a:rPr>
            </a:br>
            <a:br>
              <a:rPr lang="en-CA" b="1" i="1" dirty="0">
                <a:solidFill>
                  <a:schemeClr val="bg2"/>
                </a:solidFill>
                <a:latin typeface="+mn-lt"/>
              </a:rPr>
            </a:br>
            <a:r>
              <a:rPr lang="en-CA" b="1" i="1" dirty="0">
                <a:solidFill>
                  <a:schemeClr val="bg2"/>
                </a:solidFill>
                <a:latin typeface="+mn-lt"/>
              </a:rPr>
              <a:t>What is something that we can commit to tomorrow? </a:t>
            </a:r>
          </a:p>
          <a:p>
            <a:pPr marL="0" lvl="0" indent="0" algn="l" rtl="0">
              <a:lnSpc>
                <a:spcPct val="115000"/>
              </a:lnSpc>
              <a:spcBef>
                <a:spcPts val="0"/>
              </a:spcBef>
              <a:spcAft>
                <a:spcPts val="0"/>
              </a:spcAft>
              <a:buNone/>
            </a:pPr>
            <a:endParaRPr lang="en-CA" b="1" i="1" dirty="0">
              <a:solidFill>
                <a:schemeClr val="bg2"/>
              </a:solidFill>
              <a:latin typeface="+mn-lt"/>
            </a:endParaRPr>
          </a:p>
          <a:p>
            <a:pPr marL="0" lvl="0" indent="0" algn="l" rtl="0">
              <a:lnSpc>
                <a:spcPct val="115000"/>
              </a:lnSpc>
              <a:spcBef>
                <a:spcPts val="0"/>
              </a:spcBef>
              <a:spcAft>
                <a:spcPts val="0"/>
              </a:spcAft>
              <a:buNone/>
            </a:pPr>
            <a:r>
              <a:rPr lang="en-CA" b="1" i="1" dirty="0">
                <a:solidFill>
                  <a:schemeClr val="bg2"/>
                </a:solidFill>
                <a:latin typeface="+mn-lt"/>
              </a:rPr>
              <a:t>By the end of the school year? </a:t>
            </a:r>
          </a:p>
          <a:p>
            <a:pPr marL="0" lvl="0" indent="0" algn="l" rtl="0">
              <a:lnSpc>
                <a:spcPct val="115000"/>
              </a:lnSpc>
              <a:spcBef>
                <a:spcPts val="0"/>
              </a:spcBef>
              <a:spcAft>
                <a:spcPts val="0"/>
              </a:spcAft>
              <a:buNone/>
            </a:pPr>
            <a:endParaRPr lang="en-CA" b="1" i="1" dirty="0">
              <a:solidFill>
                <a:schemeClr val="bg2"/>
              </a:solidFill>
              <a:latin typeface="+mn-lt"/>
            </a:endParaRPr>
          </a:p>
          <a:p>
            <a:pPr marL="0" lvl="0" indent="0" algn="l" rtl="0">
              <a:lnSpc>
                <a:spcPct val="115000"/>
              </a:lnSpc>
              <a:spcBef>
                <a:spcPts val="0"/>
              </a:spcBef>
              <a:spcAft>
                <a:spcPts val="0"/>
              </a:spcAft>
              <a:buNone/>
            </a:pPr>
            <a:r>
              <a:rPr lang="en-CA" b="1" i="1" dirty="0">
                <a:solidFill>
                  <a:schemeClr val="bg2"/>
                </a:solidFill>
                <a:latin typeface="+mn-lt"/>
              </a:rPr>
              <a:t>By this time next year?</a:t>
            </a:r>
          </a:p>
        </p:txBody>
      </p:sp>
      <p:sp>
        <p:nvSpPr>
          <p:cNvPr id="5" name="Google Shape;113;p22">
            <a:extLst>
              <a:ext uri="{FF2B5EF4-FFF2-40B4-BE49-F238E27FC236}">
                <a16:creationId xmlns:a16="http://schemas.microsoft.com/office/drawing/2014/main" id="{AF8E816C-35AE-3B6D-7990-0D2D2C9C2977}"/>
              </a:ext>
            </a:extLst>
          </p:cNvPr>
          <p:cNvSpPr txBox="1"/>
          <p:nvPr/>
        </p:nvSpPr>
        <p:spPr>
          <a:xfrm>
            <a:off x="4572000" y="699543"/>
            <a:ext cx="3240360" cy="79270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dirty="0">
                <a:solidFill>
                  <a:schemeClr val="tx1"/>
                </a:solidFill>
                <a:latin typeface="+mj-lt"/>
              </a:rPr>
              <a:t>Taking Action</a:t>
            </a:r>
            <a:endParaRPr sz="2200" dirty="0">
              <a:solidFill>
                <a:schemeClr val="tx1"/>
              </a:solidFill>
              <a:latin typeface="+mj-lt"/>
            </a:endParaRPr>
          </a:p>
        </p:txBody>
      </p:sp>
      <p:sp>
        <p:nvSpPr>
          <p:cNvPr id="8" name="Google Shape;159;p25">
            <a:extLst>
              <a:ext uri="{FF2B5EF4-FFF2-40B4-BE49-F238E27FC236}">
                <a16:creationId xmlns:a16="http://schemas.microsoft.com/office/drawing/2014/main" id="{7875F392-1C76-B001-5B75-9600AE68457F}"/>
              </a:ext>
            </a:extLst>
          </p:cNvPr>
          <p:cNvSpPr txBox="1"/>
          <p:nvPr/>
        </p:nvSpPr>
        <p:spPr>
          <a:xfrm>
            <a:off x="107504" y="4716258"/>
            <a:ext cx="4248472" cy="427241"/>
          </a:xfrm>
          <a:prstGeom prst="rect">
            <a:avLst/>
          </a:prstGeom>
          <a:noFill/>
          <a:ln>
            <a:noFill/>
          </a:ln>
        </p:spPr>
        <p:txBody>
          <a:bodyPr spcFirstLastPara="1" wrap="square" lIns="91425" tIns="91425" rIns="91425" bIns="91425" anchor="t" anchorCtr="0">
            <a:noAutofit/>
          </a:bodyPr>
          <a:lstStyle/>
          <a:p>
            <a:pPr lvl="0" algn="r"/>
            <a:r>
              <a:rPr lang="en-CA" sz="800" dirty="0">
                <a:solidFill>
                  <a:srgbClr val="46555A"/>
                </a:solidFill>
                <a:latin typeface="+mn-lt"/>
                <a:ea typeface="Open Sans"/>
                <a:cs typeface="Open Sans"/>
                <a:sym typeface="Open Sans"/>
              </a:rPr>
              <a:t>Dr. Ayana Elizabeth Johnson’s Climate Action Venn Diagram. </a:t>
            </a:r>
            <a:br>
              <a:rPr lang="en-CA" sz="800" dirty="0">
                <a:solidFill>
                  <a:srgbClr val="46555A"/>
                </a:solidFill>
                <a:latin typeface="+mn-lt"/>
                <a:ea typeface="Open Sans"/>
                <a:cs typeface="Open Sans"/>
                <a:sym typeface="Open Sans"/>
              </a:rPr>
            </a:br>
            <a:r>
              <a:rPr lang="en-CA" sz="800" dirty="0">
                <a:solidFill>
                  <a:srgbClr val="46555A"/>
                </a:solidFill>
                <a:latin typeface="+mn-lt"/>
                <a:ea typeface="Open Sans"/>
                <a:cs typeface="Open Sans"/>
                <a:sym typeface="Open Sans"/>
              </a:rPr>
              <a:t>https://</a:t>
            </a:r>
            <a:r>
              <a:rPr lang="en-CA" sz="800" dirty="0" err="1">
                <a:solidFill>
                  <a:srgbClr val="46555A"/>
                </a:solidFill>
                <a:latin typeface="+mn-lt"/>
                <a:ea typeface="Open Sans"/>
                <a:cs typeface="Open Sans"/>
                <a:sym typeface="Open Sans"/>
              </a:rPr>
              <a:t>www.ayanaelizabeth.com</a:t>
            </a:r>
            <a:r>
              <a:rPr lang="en-CA" sz="800" dirty="0">
                <a:solidFill>
                  <a:srgbClr val="46555A"/>
                </a:solidFill>
                <a:latin typeface="+mn-lt"/>
                <a:ea typeface="Open Sans"/>
                <a:cs typeface="Open Sans"/>
                <a:sym typeface="Open Sans"/>
              </a:rPr>
              <a:t>/</a:t>
            </a:r>
            <a:r>
              <a:rPr lang="en-CA" sz="800" dirty="0" err="1">
                <a:solidFill>
                  <a:srgbClr val="46555A"/>
                </a:solidFill>
                <a:latin typeface="+mn-lt"/>
                <a:ea typeface="Open Sans"/>
                <a:cs typeface="Open Sans"/>
                <a:sym typeface="Open Sans"/>
              </a:rPr>
              <a:t>climatevenn</a:t>
            </a:r>
            <a:endParaRPr lang="en-CA" sz="800" dirty="0">
              <a:solidFill>
                <a:srgbClr val="46555A"/>
              </a:solidFill>
              <a:latin typeface="+mn-lt"/>
              <a:ea typeface="Open Sans"/>
              <a:cs typeface="Open Sans"/>
              <a:sym typeface="Open Sans"/>
            </a:endParaRPr>
          </a:p>
          <a:p>
            <a:pPr lvl="0" algn="r"/>
            <a:endParaRPr lang="en-CA" sz="800" dirty="0">
              <a:solidFill>
                <a:srgbClr val="46555A"/>
              </a:solidFill>
              <a:latin typeface="+mn-lt"/>
              <a:ea typeface="Open Sans"/>
              <a:cs typeface="Open Sans"/>
              <a:sym typeface="Open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Google Shape;159;p28"/>
          <p:cNvPicPr preferRelativeResize="0"/>
          <p:nvPr/>
        </p:nvPicPr>
        <p:blipFill>
          <a:blip r:embed="rId3">
            <a:alphaModFix/>
          </a:blip>
          <a:stretch>
            <a:fillRect/>
          </a:stretch>
        </p:blipFill>
        <p:spPr>
          <a:xfrm>
            <a:off x="2105705" y="1389600"/>
            <a:ext cx="6726595" cy="3468478"/>
          </a:xfrm>
          <a:prstGeom prst="rect">
            <a:avLst/>
          </a:prstGeom>
          <a:noFill/>
          <a:ln>
            <a:noFill/>
          </a:ln>
        </p:spPr>
      </p:pic>
      <p:sp>
        <p:nvSpPr>
          <p:cNvPr id="2" name="Title 1">
            <a:extLst>
              <a:ext uri="{FF2B5EF4-FFF2-40B4-BE49-F238E27FC236}">
                <a16:creationId xmlns:a16="http://schemas.microsoft.com/office/drawing/2014/main" id="{1CC996AD-96C5-B4D3-926C-2822C1277E10}"/>
              </a:ext>
            </a:extLst>
          </p:cNvPr>
          <p:cNvSpPr>
            <a:spLocks noGrp="1"/>
          </p:cNvSpPr>
          <p:nvPr>
            <p:ph type="title"/>
          </p:nvPr>
        </p:nvSpPr>
        <p:spPr/>
        <p:txBody>
          <a:bodyPr/>
          <a:lstStyle/>
          <a:p>
            <a:r>
              <a:rPr lang="en-US" dirty="0"/>
              <a:t>Share It Out!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9"/>
          <p:cNvSpPr txBox="1"/>
          <p:nvPr/>
        </p:nvSpPr>
        <p:spPr>
          <a:xfrm>
            <a:off x="5786925" y="1498900"/>
            <a:ext cx="2397900" cy="34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chemeClr val="lt1"/>
                </a:solidFill>
              </a:rPr>
              <a:t>Gratitude</a:t>
            </a:r>
            <a:endParaRPr sz="1800">
              <a:solidFill>
                <a:schemeClr val="lt1"/>
              </a:solidFill>
            </a:endParaRPr>
          </a:p>
        </p:txBody>
      </p:sp>
      <p:sp>
        <p:nvSpPr>
          <p:cNvPr id="166" name="Google Shape;166;p29"/>
          <p:cNvSpPr txBox="1"/>
          <p:nvPr/>
        </p:nvSpPr>
        <p:spPr>
          <a:xfrm>
            <a:off x="5786925" y="1984575"/>
            <a:ext cx="2924700" cy="339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lt1"/>
                </a:solidFill>
              </a:rPr>
              <a:t>Thank you for giving us hope and being here today.</a:t>
            </a:r>
            <a:br>
              <a:rPr lang="en">
                <a:solidFill>
                  <a:schemeClr val="lt1"/>
                </a:solidFill>
                <a:highlight>
                  <a:srgbClr val="FFFF00"/>
                </a:highlight>
              </a:rPr>
            </a:br>
            <a:endParaRPr>
              <a:solidFill>
                <a:schemeClr val="lt1"/>
              </a:solidFill>
            </a:endParaRPr>
          </a:p>
        </p:txBody>
      </p:sp>
      <p:pic>
        <p:nvPicPr>
          <p:cNvPr id="3" name="Picture 2">
            <a:extLst>
              <a:ext uri="{FF2B5EF4-FFF2-40B4-BE49-F238E27FC236}">
                <a16:creationId xmlns:a16="http://schemas.microsoft.com/office/drawing/2014/main" id="{8E9B8A2D-8996-A039-6FBA-CECFA359CCE7}"/>
              </a:ext>
            </a:extLst>
          </p:cNvPr>
          <p:cNvPicPr>
            <a:picLocks noChangeAspect="1"/>
          </p:cNvPicPr>
          <p:nvPr/>
        </p:nvPicPr>
        <p:blipFill>
          <a:blip r:embed="rId3"/>
          <a:stretch>
            <a:fillRect/>
          </a:stretch>
        </p:blipFill>
        <p:spPr>
          <a:xfrm>
            <a:off x="4117208" y="460420"/>
            <a:ext cx="4067617" cy="4067617"/>
          </a:xfrm>
          <a:prstGeom prst="rect">
            <a:avLst/>
          </a:prstGeom>
        </p:spPr>
      </p:pic>
      <p:sp>
        <p:nvSpPr>
          <p:cNvPr id="4" name="Title 3">
            <a:extLst>
              <a:ext uri="{FF2B5EF4-FFF2-40B4-BE49-F238E27FC236}">
                <a16:creationId xmlns:a16="http://schemas.microsoft.com/office/drawing/2014/main" id="{20F564EE-BCF6-75FF-486E-7D2833737FC0}"/>
              </a:ext>
            </a:extLst>
          </p:cNvPr>
          <p:cNvSpPr>
            <a:spLocks noGrp="1"/>
          </p:cNvSpPr>
          <p:nvPr>
            <p:ph type="title"/>
          </p:nvPr>
        </p:nvSpPr>
        <p:spPr/>
        <p:txBody>
          <a:bodyPr/>
          <a:lstStyle/>
          <a:p>
            <a:r>
              <a:rPr lang="en-US" dirty="0"/>
              <a:t>Gratitude</a:t>
            </a:r>
          </a:p>
        </p:txBody>
      </p:sp>
      <p:sp>
        <p:nvSpPr>
          <p:cNvPr id="5" name="Text Placeholder 4">
            <a:extLst>
              <a:ext uri="{FF2B5EF4-FFF2-40B4-BE49-F238E27FC236}">
                <a16:creationId xmlns:a16="http://schemas.microsoft.com/office/drawing/2014/main" id="{7130418D-192D-127E-43B8-2B557BCFCA66}"/>
              </a:ext>
            </a:extLst>
          </p:cNvPr>
          <p:cNvSpPr>
            <a:spLocks noGrp="1"/>
          </p:cNvSpPr>
          <p:nvPr>
            <p:ph type="body" idx="1"/>
          </p:nvPr>
        </p:nvSpPr>
        <p:spPr>
          <a:xfrm>
            <a:off x="311700" y="1347614"/>
            <a:ext cx="3396204" cy="3221386"/>
          </a:xfrm>
        </p:spPr>
        <p:txBody>
          <a:bodyPr/>
          <a:lstStyle/>
          <a:p>
            <a:pPr marL="152400" indent="0">
              <a:buNone/>
            </a:pPr>
            <a:r>
              <a:rPr lang="en-US" sz="2000" dirty="0"/>
              <a:t>Thank you for giving us hope and being here today.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929DD73-51A4-E047-7DC4-C6B0D3B540CE}"/>
              </a:ext>
            </a:extLst>
          </p:cNvPr>
          <p:cNvSpPr/>
          <p:nvPr/>
        </p:nvSpPr>
        <p:spPr>
          <a:xfrm>
            <a:off x="0" y="4191940"/>
            <a:ext cx="9144000" cy="951560"/>
          </a:xfrm>
          <a:prstGeom prst="rect">
            <a:avLst/>
          </a:prstGeom>
          <a:solidFill>
            <a:srgbClr val="E6F0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logo for a company&#10;&#10;AI-generated content may be incorrect.">
            <a:extLst>
              <a:ext uri="{FF2B5EF4-FFF2-40B4-BE49-F238E27FC236}">
                <a16:creationId xmlns:a16="http://schemas.microsoft.com/office/drawing/2014/main" id="{619837FD-13A8-BE35-7FE0-DC89B608278D}"/>
              </a:ext>
            </a:extLst>
          </p:cNvPr>
          <p:cNvPicPr>
            <a:picLocks noChangeAspect="1"/>
          </p:cNvPicPr>
          <p:nvPr/>
        </p:nvPicPr>
        <p:blipFill>
          <a:blip r:embed="rId2"/>
          <a:stretch>
            <a:fillRect/>
          </a:stretch>
        </p:blipFill>
        <p:spPr>
          <a:xfrm>
            <a:off x="1310054" y="1633576"/>
            <a:ext cx="6260123" cy="2403887"/>
          </a:xfrm>
          <a:prstGeom prst="rect">
            <a:avLst/>
          </a:prstGeom>
        </p:spPr>
      </p:pic>
      <p:sp>
        <p:nvSpPr>
          <p:cNvPr id="4" name="TextBox 3">
            <a:extLst>
              <a:ext uri="{FF2B5EF4-FFF2-40B4-BE49-F238E27FC236}">
                <a16:creationId xmlns:a16="http://schemas.microsoft.com/office/drawing/2014/main" id="{159D0B1E-AC99-07A3-8762-7CF8AAFD5F13}"/>
              </a:ext>
            </a:extLst>
          </p:cNvPr>
          <p:cNvSpPr txBox="1"/>
          <p:nvPr/>
        </p:nvSpPr>
        <p:spPr>
          <a:xfrm>
            <a:off x="1995854" y="4359943"/>
            <a:ext cx="5257800" cy="338554"/>
          </a:xfrm>
          <a:prstGeom prst="rect">
            <a:avLst/>
          </a:prstGeom>
          <a:noFill/>
        </p:spPr>
        <p:txBody>
          <a:bodyPr wrap="square" rtlCol="0">
            <a:spAutoFit/>
          </a:bodyPr>
          <a:lstStyle/>
          <a:p>
            <a:pPr algn="ctr"/>
            <a:r>
              <a:rPr lang="en-US" sz="1600" dirty="0">
                <a:solidFill>
                  <a:schemeClr val="accent6"/>
                </a:solidFill>
                <a:latin typeface="+mn-lt"/>
              </a:rPr>
              <a:t>Learn more at </a:t>
            </a:r>
            <a:r>
              <a:rPr lang="en-US" sz="1600" i="1" dirty="0" err="1">
                <a:solidFill>
                  <a:schemeClr val="tx1"/>
                </a:solidFill>
                <a:latin typeface="+mn-lt"/>
              </a:rPr>
              <a:t>www.engagewithnbs.ca</a:t>
            </a:r>
            <a:endParaRPr lang="en-US" sz="1600" i="1" dirty="0">
              <a:solidFill>
                <a:schemeClr val="tx1"/>
              </a:solidFill>
              <a:latin typeface="+mn-lt"/>
            </a:endParaRPr>
          </a:p>
        </p:txBody>
      </p:sp>
    </p:spTree>
    <p:extLst>
      <p:ext uri="{BB962C8B-B14F-4D97-AF65-F5344CB8AC3E}">
        <p14:creationId xmlns:p14="http://schemas.microsoft.com/office/powerpoint/2010/main" val="371313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a:extLst>
            <a:ext uri="{FF2B5EF4-FFF2-40B4-BE49-F238E27FC236}">
              <a16:creationId xmlns:a16="http://schemas.microsoft.com/office/drawing/2014/main" id="{A6C31F15-DA62-F91A-B2D2-F622301930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9F9072-80E6-1713-1735-8B56A1FD1158}"/>
              </a:ext>
            </a:extLst>
          </p:cNvPr>
          <p:cNvSpPr>
            <a:spLocks noGrp="1"/>
          </p:cNvSpPr>
          <p:nvPr>
            <p:ph type="title"/>
          </p:nvPr>
        </p:nvSpPr>
        <p:spPr>
          <a:xfrm>
            <a:off x="3491880" y="1492250"/>
            <a:ext cx="4968552" cy="2159620"/>
          </a:xfrm>
        </p:spPr>
        <p:txBody>
          <a:bodyPr/>
          <a:lstStyle/>
          <a:p>
            <a:r>
              <a:rPr lang="en-US" i="0" dirty="0"/>
              <a:t>THE SUMMIT</a:t>
            </a:r>
          </a:p>
        </p:txBody>
      </p:sp>
      <p:pic>
        <p:nvPicPr>
          <p:cNvPr id="4" name="Picture 3">
            <a:extLst>
              <a:ext uri="{FF2B5EF4-FFF2-40B4-BE49-F238E27FC236}">
                <a16:creationId xmlns:a16="http://schemas.microsoft.com/office/drawing/2014/main" id="{017B825F-5A3F-F389-7C57-8CFD38F094D8}"/>
              </a:ext>
            </a:extLst>
          </p:cNvPr>
          <p:cNvPicPr>
            <a:picLocks noChangeAspect="1"/>
          </p:cNvPicPr>
          <p:nvPr/>
        </p:nvPicPr>
        <p:blipFill>
          <a:blip r:embed="rId3"/>
          <a:stretch>
            <a:fillRect/>
          </a:stretch>
        </p:blipFill>
        <p:spPr>
          <a:xfrm>
            <a:off x="0" y="0"/>
            <a:ext cx="2893219" cy="5143500"/>
          </a:xfrm>
          <a:prstGeom prst="rect">
            <a:avLst/>
          </a:prstGeom>
        </p:spPr>
      </p:pic>
    </p:spTree>
    <p:extLst>
      <p:ext uri="{BB962C8B-B14F-4D97-AF65-F5344CB8AC3E}">
        <p14:creationId xmlns:p14="http://schemas.microsoft.com/office/powerpoint/2010/main" val="10047490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a:extLst>
            <a:ext uri="{FF2B5EF4-FFF2-40B4-BE49-F238E27FC236}">
              <a16:creationId xmlns:a16="http://schemas.microsoft.com/office/drawing/2014/main" id="{C1ACDFD4-3C65-A770-5FF8-BFF8B3B8BC96}"/>
            </a:ext>
          </a:extLst>
        </p:cNvPr>
        <p:cNvGrpSpPr/>
        <p:nvPr/>
      </p:nvGrpSpPr>
      <p:grpSpPr>
        <a:xfrm>
          <a:off x="0" y="0"/>
          <a:ext cx="0" cy="0"/>
          <a:chOff x="0" y="0"/>
          <a:chExt cx="0" cy="0"/>
        </a:xfrm>
      </p:grpSpPr>
      <p:sp>
        <p:nvSpPr>
          <p:cNvPr id="68" name="Google Shape;68;p15">
            <a:extLst>
              <a:ext uri="{FF2B5EF4-FFF2-40B4-BE49-F238E27FC236}">
                <a16:creationId xmlns:a16="http://schemas.microsoft.com/office/drawing/2014/main" id="{6325D921-39C2-75AA-24F9-ADB209757250}"/>
              </a:ext>
            </a:extLst>
          </p:cNvPr>
          <p:cNvSpPr txBox="1"/>
          <p:nvPr/>
        </p:nvSpPr>
        <p:spPr>
          <a:xfrm>
            <a:off x="2771775" y="1492250"/>
            <a:ext cx="4896569" cy="2447652"/>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dirty="0">
                <a:solidFill>
                  <a:srgbClr val="FFFFFF"/>
                </a:solidFill>
                <a:latin typeface="+mn-lt"/>
              </a:rPr>
              <a:t>We humbly acknowledge that [school] is on the unceded land of the Esquimalt Nations, Songhees Nations, and W̱SÁNEĆ Nations. We recognize these Nations as the original stewards of this land since time immemorial. We dedicate ourselves to connecting with, learning from, and respecting the land that we live, learn, work, and play on. In the spirit of respect, reciprocity, and truth, we recognize that the harmful repercussions of colonization continue today. We commit to continuing to build relationships as we truthfully and authentically </a:t>
            </a:r>
            <a:r>
              <a:rPr lang="en" dirty="0" err="1">
                <a:solidFill>
                  <a:srgbClr val="FFFFFF"/>
                </a:solidFill>
                <a:latin typeface="+mn-lt"/>
              </a:rPr>
              <a:t>honour</a:t>
            </a:r>
            <a:r>
              <a:rPr lang="en" dirty="0">
                <a:solidFill>
                  <a:srgbClr val="FFFFFF"/>
                </a:solidFill>
                <a:latin typeface="+mn-lt"/>
              </a:rPr>
              <a:t> the purpose, people, and connections to this land in a good way.</a:t>
            </a:r>
            <a:endParaRPr sz="2000" dirty="0">
              <a:solidFill>
                <a:schemeClr val="lt1"/>
              </a:solidFill>
              <a:latin typeface="+mn-lt"/>
            </a:endParaRPr>
          </a:p>
        </p:txBody>
      </p:sp>
      <p:sp>
        <p:nvSpPr>
          <p:cNvPr id="2" name="Title 1">
            <a:extLst>
              <a:ext uri="{FF2B5EF4-FFF2-40B4-BE49-F238E27FC236}">
                <a16:creationId xmlns:a16="http://schemas.microsoft.com/office/drawing/2014/main" id="{822752C7-E776-6DCE-7057-6EEBF05B1683}"/>
              </a:ext>
            </a:extLst>
          </p:cNvPr>
          <p:cNvSpPr>
            <a:spLocks noGrp="1"/>
          </p:cNvSpPr>
          <p:nvPr>
            <p:ph type="title"/>
          </p:nvPr>
        </p:nvSpPr>
        <p:spPr>
          <a:xfrm>
            <a:off x="314403" y="526350"/>
            <a:ext cx="7209925" cy="818974"/>
          </a:xfrm>
        </p:spPr>
        <p:txBody>
          <a:bodyPr/>
          <a:lstStyle/>
          <a:p>
            <a:r>
              <a:rPr lang="en-US" dirty="0"/>
              <a:t>Land Acknowledgment</a:t>
            </a:r>
          </a:p>
        </p:txBody>
      </p:sp>
    </p:spTree>
    <p:extLst>
      <p:ext uri="{BB962C8B-B14F-4D97-AF65-F5344CB8AC3E}">
        <p14:creationId xmlns:p14="http://schemas.microsoft.com/office/powerpoint/2010/main" val="39584693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5" name="Google Shape;75;p16"/>
          <p:cNvSpPr txBox="1"/>
          <p:nvPr/>
        </p:nvSpPr>
        <p:spPr>
          <a:xfrm>
            <a:off x="2771775" y="1059582"/>
            <a:ext cx="5760665" cy="3455764"/>
          </a:xfrm>
          <a:prstGeom prst="rect">
            <a:avLst/>
          </a:prstGeom>
          <a:noFill/>
          <a:ln>
            <a:noFill/>
          </a:ln>
        </p:spPr>
        <p:txBody>
          <a:bodyPr spcFirstLastPara="1" wrap="square" lIns="91425" tIns="91425" rIns="91425" bIns="91425" anchor="t" anchorCtr="0">
            <a:noAutofit/>
          </a:bodyPr>
          <a:lstStyle/>
          <a:p>
            <a:pPr lvl="0">
              <a:spcBef>
                <a:spcPts val="640"/>
              </a:spcBef>
              <a:tabLst>
                <a:tab pos="1060450" algn="l"/>
              </a:tabLst>
            </a:pPr>
            <a:r>
              <a:rPr lang="en" b="1" dirty="0">
                <a:solidFill>
                  <a:schemeClr val="lt1"/>
                </a:solidFill>
                <a:latin typeface="+mn-lt"/>
              </a:rPr>
              <a:t>9:00 am</a:t>
            </a:r>
            <a:r>
              <a:rPr lang="en" sz="1600" dirty="0">
                <a:solidFill>
                  <a:schemeClr val="lt1"/>
                </a:solidFill>
                <a:latin typeface="+mn-lt"/>
              </a:rPr>
              <a:t>	Welcome &amp; Land Acknowledgment</a:t>
            </a:r>
            <a:endParaRPr sz="1600" dirty="0">
              <a:solidFill>
                <a:schemeClr val="lt1"/>
              </a:solidFill>
              <a:latin typeface="+mn-lt"/>
            </a:endParaRPr>
          </a:p>
          <a:p>
            <a:pPr lvl="0" algn="l" rtl="0">
              <a:spcBef>
                <a:spcPts val="640"/>
              </a:spcBef>
              <a:spcAft>
                <a:spcPts val="0"/>
              </a:spcAft>
              <a:buNone/>
              <a:tabLst>
                <a:tab pos="1060450" algn="l"/>
              </a:tabLst>
            </a:pPr>
            <a:r>
              <a:rPr lang="en" b="1" dirty="0">
                <a:solidFill>
                  <a:schemeClr val="lt1"/>
                </a:solidFill>
                <a:latin typeface="+mn-lt"/>
              </a:rPr>
              <a:t>9:10 am</a:t>
            </a:r>
            <a:r>
              <a:rPr lang="en" sz="1600" dirty="0">
                <a:solidFill>
                  <a:schemeClr val="lt1"/>
                </a:solidFill>
                <a:latin typeface="+mn-lt"/>
              </a:rPr>
              <a:t>	Keynote </a:t>
            </a:r>
            <a:endParaRPr sz="1600" dirty="0">
              <a:solidFill>
                <a:schemeClr val="lt1"/>
              </a:solidFill>
              <a:latin typeface="+mn-lt"/>
            </a:endParaRPr>
          </a:p>
          <a:p>
            <a:pPr lvl="0" algn="l" rtl="0">
              <a:spcBef>
                <a:spcPts val="640"/>
              </a:spcBef>
              <a:spcAft>
                <a:spcPts val="0"/>
              </a:spcAft>
              <a:buNone/>
              <a:tabLst>
                <a:tab pos="1060450" algn="l"/>
              </a:tabLst>
            </a:pPr>
            <a:r>
              <a:rPr lang="en" b="1" dirty="0">
                <a:solidFill>
                  <a:schemeClr val="lt1"/>
                </a:solidFill>
                <a:latin typeface="+mn-lt"/>
              </a:rPr>
              <a:t>9:20 am</a:t>
            </a:r>
            <a:r>
              <a:rPr lang="en" sz="1600" dirty="0">
                <a:solidFill>
                  <a:schemeClr val="lt1"/>
                </a:solidFill>
                <a:latin typeface="+mn-lt"/>
              </a:rPr>
              <a:t>	Guest Introductions </a:t>
            </a:r>
            <a:endParaRPr sz="1600" dirty="0">
              <a:solidFill>
                <a:schemeClr val="lt1"/>
              </a:solidFill>
              <a:latin typeface="+mn-lt"/>
            </a:endParaRPr>
          </a:p>
          <a:p>
            <a:pPr lvl="0" algn="l" rtl="0">
              <a:spcBef>
                <a:spcPts val="640"/>
              </a:spcBef>
              <a:spcAft>
                <a:spcPts val="0"/>
              </a:spcAft>
              <a:buNone/>
              <a:tabLst>
                <a:tab pos="1060450" algn="l"/>
              </a:tabLst>
            </a:pPr>
            <a:r>
              <a:rPr lang="en" b="1" dirty="0">
                <a:solidFill>
                  <a:schemeClr val="lt1"/>
                </a:solidFill>
                <a:latin typeface="+mn-lt"/>
              </a:rPr>
              <a:t>9:30 am</a:t>
            </a:r>
            <a:r>
              <a:rPr lang="en" sz="1600" dirty="0">
                <a:solidFill>
                  <a:schemeClr val="lt1"/>
                </a:solidFill>
                <a:latin typeface="+mn-lt"/>
              </a:rPr>
              <a:t>	Climate Profiles </a:t>
            </a:r>
            <a:endParaRPr sz="1600" dirty="0">
              <a:solidFill>
                <a:schemeClr val="lt1"/>
              </a:solidFill>
              <a:latin typeface="+mn-lt"/>
            </a:endParaRPr>
          </a:p>
          <a:p>
            <a:pPr lvl="0" algn="l" rtl="0">
              <a:spcBef>
                <a:spcPts val="640"/>
              </a:spcBef>
              <a:spcAft>
                <a:spcPts val="0"/>
              </a:spcAft>
              <a:buNone/>
              <a:tabLst>
                <a:tab pos="1060450" algn="l"/>
              </a:tabLst>
            </a:pPr>
            <a:r>
              <a:rPr lang="en" b="1" dirty="0">
                <a:solidFill>
                  <a:schemeClr val="lt1"/>
                </a:solidFill>
                <a:latin typeface="+mn-lt"/>
              </a:rPr>
              <a:t>10:15 am</a:t>
            </a:r>
            <a:r>
              <a:rPr lang="en" sz="1600" dirty="0">
                <a:solidFill>
                  <a:schemeClr val="lt1"/>
                </a:solidFill>
                <a:latin typeface="+mn-lt"/>
              </a:rPr>
              <a:t>	Break</a:t>
            </a:r>
            <a:endParaRPr sz="1600" dirty="0">
              <a:solidFill>
                <a:schemeClr val="lt1"/>
              </a:solidFill>
              <a:latin typeface="+mn-lt"/>
            </a:endParaRPr>
          </a:p>
          <a:p>
            <a:pPr lvl="0" algn="l" rtl="0">
              <a:spcBef>
                <a:spcPts val="640"/>
              </a:spcBef>
              <a:spcAft>
                <a:spcPts val="0"/>
              </a:spcAft>
              <a:buNone/>
              <a:tabLst>
                <a:tab pos="1060450" algn="l"/>
              </a:tabLst>
            </a:pPr>
            <a:r>
              <a:rPr lang="en" b="1" dirty="0">
                <a:solidFill>
                  <a:schemeClr val="lt1"/>
                </a:solidFill>
                <a:latin typeface="+mn-lt"/>
              </a:rPr>
              <a:t>10:30 am</a:t>
            </a:r>
            <a:r>
              <a:rPr lang="en" sz="1600" dirty="0">
                <a:solidFill>
                  <a:schemeClr val="lt1"/>
                </a:solidFill>
                <a:latin typeface="+mn-lt"/>
              </a:rPr>
              <a:t>	3 Discussion Questions (10 mins each)</a:t>
            </a:r>
            <a:endParaRPr sz="1600" dirty="0">
              <a:solidFill>
                <a:schemeClr val="lt1"/>
              </a:solidFill>
              <a:latin typeface="+mn-lt"/>
            </a:endParaRPr>
          </a:p>
          <a:p>
            <a:pPr lvl="0" algn="l" rtl="0">
              <a:spcBef>
                <a:spcPts val="640"/>
              </a:spcBef>
              <a:spcAft>
                <a:spcPts val="0"/>
              </a:spcAft>
              <a:buNone/>
              <a:tabLst>
                <a:tab pos="1060450" algn="l"/>
              </a:tabLst>
            </a:pPr>
            <a:r>
              <a:rPr lang="en" b="1" dirty="0">
                <a:solidFill>
                  <a:schemeClr val="lt1"/>
                </a:solidFill>
                <a:latin typeface="+mn-lt"/>
              </a:rPr>
              <a:t>11:00 am</a:t>
            </a:r>
            <a:r>
              <a:rPr lang="en" sz="1600" dirty="0">
                <a:solidFill>
                  <a:schemeClr val="lt1"/>
                </a:solidFill>
                <a:latin typeface="+mn-lt"/>
              </a:rPr>
              <a:t>	Q &amp; A with Guests</a:t>
            </a:r>
            <a:endParaRPr sz="1600" dirty="0">
              <a:solidFill>
                <a:schemeClr val="lt1"/>
              </a:solidFill>
              <a:latin typeface="+mn-lt"/>
            </a:endParaRPr>
          </a:p>
          <a:p>
            <a:pPr lvl="0" algn="l" rtl="0">
              <a:spcBef>
                <a:spcPts val="640"/>
              </a:spcBef>
              <a:spcAft>
                <a:spcPts val="0"/>
              </a:spcAft>
              <a:buNone/>
              <a:tabLst>
                <a:tab pos="1060450" algn="l"/>
              </a:tabLst>
            </a:pPr>
            <a:r>
              <a:rPr lang="en" b="1" dirty="0">
                <a:solidFill>
                  <a:schemeClr val="lt1"/>
                </a:solidFill>
                <a:latin typeface="+mn-lt"/>
              </a:rPr>
              <a:t>11:10 am</a:t>
            </a:r>
            <a:r>
              <a:rPr lang="en" sz="1600" dirty="0">
                <a:solidFill>
                  <a:schemeClr val="lt1"/>
                </a:solidFill>
                <a:latin typeface="+mn-lt"/>
              </a:rPr>
              <a:t>	Short Break</a:t>
            </a:r>
            <a:endParaRPr sz="1600" dirty="0">
              <a:solidFill>
                <a:schemeClr val="lt1"/>
              </a:solidFill>
              <a:latin typeface="+mn-lt"/>
            </a:endParaRPr>
          </a:p>
          <a:p>
            <a:pPr lvl="0" algn="l" rtl="0">
              <a:spcBef>
                <a:spcPts val="640"/>
              </a:spcBef>
              <a:spcAft>
                <a:spcPts val="0"/>
              </a:spcAft>
              <a:buClr>
                <a:schemeClr val="dk1"/>
              </a:buClr>
              <a:buSzPts val="1100"/>
              <a:buFont typeface="Arial"/>
              <a:buNone/>
              <a:tabLst>
                <a:tab pos="1060450" algn="l"/>
              </a:tabLst>
            </a:pPr>
            <a:r>
              <a:rPr lang="en" b="1" dirty="0">
                <a:solidFill>
                  <a:schemeClr val="lt1"/>
                </a:solidFill>
                <a:latin typeface="+mn-lt"/>
              </a:rPr>
              <a:t>11:15 am</a:t>
            </a:r>
            <a:r>
              <a:rPr lang="en" sz="1600" dirty="0">
                <a:solidFill>
                  <a:schemeClr val="lt1"/>
                </a:solidFill>
                <a:latin typeface="+mn-lt"/>
              </a:rPr>
              <a:t>	Taking Action</a:t>
            </a:r>
            <a:endParaRPr sz="1600" dirty="0">
              <a:solidFill>
                <a:schemeClr val="lt1"/>
              </a:solidFill>
              <a:latin typeface="+mn-lt"/>
            </a:endParaRPr>
          </a:p>
          <a:p>
            <a:pPr lvl="0" algn="l" rtl="0">
              <a:spcBef>
                <a:spcPts val="640"/>
              </a:spcBef>
              <a:spcAft>
                <a:spcPts val="0"/>
              </a:spcAft>
              <a:buNone/>
              <a:tabLst>
                <a:tab pos="1060450" algn="l"/>
              </a:tabLst>
            </a:pPr>
            <a:r>
              <a:rPr lang="en" b="1" dirty="0">
                <a:solidFill>
                  <a:schemeClr val="lt1"/>
                </a:solidFill>
                <a:latin typeface="+mn-lt"/>
              </a:rPr>
              <a:t>12:00 am</a:t>
            </a:r>
            <a:r>
              <a:rPr lang="en" sz="1600" dirty="0">
                <a:solidFill>
                  <a:schemeClr val="lt1"/>
                </a:solidFill>
                <a:latin typeface="+mn-lt"/>
              </a:rPr>
              <a:t>	Closing Remarks &amp; Gratitude </a:t>
            </a:r>
            <a:endParaRPr sz="1600" dirty="0">
              <a:solidFill>
                <a:schemeClr val="lt1"/>
              </a:solidFill>
              <a:latin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pic>
        <p:nvPicPr>
          <p:cNvPr id="5" name="Picture 4">
            <a:extLst>
              <a:ext uri="{FF2B5EF4-FFF2-40B4-BE49-F238E27FC236}">
                <a16:creationId xmlns:a16="http://schemas.microsoft.com/office/drawing/2014/main" id="{35804E20-E478-C41F-5C9A-43FA1F178585}"/>
              </a:ext>
            </a:extLst>
          </p:cNvPr>
          <p:cNvPicPr>
            <a:picLocks noChangeAspect="1"/>
          </p:cNvPicPr>
          <p:nvPr/>
        </p:nvPicPr>
        <p:blipFill>
          <a:blip r:embed="rId3"/>
          <a:stretch>
            <a:fillRect/>
          </a:stretch>
        </p:blipFill>
        <p:spPr>
          <a:xfrm>
            <a:off x="1079612" y="207200"/>
            <a:ext cx="6984776" cy="49363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9">
          <a:extLst>
            <a:ext uri="{FF2B5EF4-FFF2-40B4-BE49-F238E27FC236}">
              <a16:creationId xmlns:a16="http://schemas.microsoft.com/office/drawing/2014/main" id="{55156CB0-3C8E-B8C5-869A-ADF41793DC97}"/>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FBB9FAB3-3352-28CA-F02B-EC5C4753399A}"/>
              </a:ext>
            </a:extLst>
          </p:cNvPr>
          <p:cNvPicPr>
            <a:picLocks noChangeAspect="1"/>
          </p:cNvPicPr>
          <p:nvPr/>
        </p:nvPicPr>
        <p:blipFill>
          <a:blip r:embed="rId3"/>
          <a:stretch>
            <a:fillRect/>
          </a:stretch>
        </p:blipFill>
        <p:spPr>
          <a:xfrm>
            <a:off x="755576" y="0"/>
            <a:ext cx="7715250" cy="5143500"/>
          </a:xfrm>
          <a:prstGeom prst="rect">
            <a:avLst/>
          </a:prstGeom>
        </p:spPr>
      </p:pic>
    </p:spTree>
    <p:extLst>
      <p:ext uri="{BB962C8B-B14F-4D97-AF65-F5344CB8AC3E}">
        <p14:creationId xmlns:p14="http://schemas.microsoft.com/office/powerpoint/2010/main" val="1175254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a:extLst>
            <a:ext uri="{FF2B5EF4-FFF2-40B4-BE49-F238E27FC236}">
              <a16:creationId xmlns:a16="http://schemas.microsoft.com/office/drawing/2014/main" id="{7082E2AA-6389-6591-EEF7-350F83B70D24}"/>
            </a:ext>
          </a:extLst>
        </p:cNvPr>
        <p:cNvGrpSpPr/>
        <p:nvPr/>
      </p:nvGrpSpPr>
      <p:grpSpPr>
        <a:xfrm>
          <a:off x="0" y="0"/>
          <a:ext cx="0" cy="0"/>
          <a:chOff x="0" y="0"/>
          <a:chExt cx="0" cy="0"/>
        </a:xfrm>
      </p:grpSpPr>
      <p:sp>
        <p:nvSpPr>
          <p:cNvPr id="68" name="Google Shape;68;p15">
            <a:extLst>
              <a:ext uri="{FF2B5EF4-FFF2-40B4-BE49-F238E27FC236}">
                <a16:creationId xmlns:a16="http://schemas.microsoft.com/office/drawing/2014/main" id="{6A02E1B6-77C3-9BFA-AFC0-3331BF4D1483}"/>
              </a:ext>
            </a:extLst>
          </p:cNvPr>
          <p:cNvSpPr txBox="1"/>
          <p:nvPr/>
        </p:nvSpPr>
        <p:spPr>
          <a:xfrm>
            <a:off x="2771775" y="1492250"/>
            <a:ext cx="4896569" cy="2447652"/>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3200" i="1" dirty="0">
                <a:solidFill>
                  <a:srgbClr val="E6F0E4"/>
                </a:solidFill>
                <a:latin typeface="+mn-lt"/>
              </a:rPr>
              <a:t>[ Title of the presentation. ]</a:t>
            </a:r>
            <a:endParaRPr sz="4400" i="1" dirty="0">
              <a:solidFill>
                <a:srgbClr val="E6F0E4"/>
              </a:solidFill>
              <a:latin typeface="+mn-lt"/>
            </a:endParaRPr>
          </a:p>
        </p:txBody>
      </p:sp>
      <p:sp>
        <p:nvSpPr>
          <p:cNvPr id="2" name="Title 1">
            <a:extLst>
              <a:ext uri="{FF2B5EF4-FFF2-40B4-BE49-F238E27FC236}">
                <a16:creationId xmlns:a16="http://schemas.microsoft.com/office/drawing/2014/main" id="{B1909D14-7001-EC96-ABB2-263906CDEF45}"/>
              </a:ext>
            </a:extLst>
          </p:cNvPr>
          <p:cNvSpPr>
            <a:spLocks noGrp="1"/>
          </p:cNvSpPr>
          <p:nvPr>
            <p:ph type="title"/>
          </p:nvPr>
        </p:nvSpPr>
        <p:spPr>
          <a:xfrm>
            <a:off x="314403" y="526350"/>
            <a:ext cx="7209925" cy="818974"/>
          </a:xfrm>
        </p:spPr>
        <p:txBody>
          <a:bodyPr/>
          <a:lstStyle/>
          <a:p>
            <a:r>
              <a:rPr lang="en-US" sz="2000" b="1" i="0" dirty="0"/>
              <a:t>Keynote:  </a:t>
            </a:r>
            <a:r>
              <a:rPr lang="en-US" i="0" dirty="0"/>
              <a:t>[ Name of Speaker ]</a:t>
            </a:r>
          </a:p>
        </p:txBody>
      </p:sp>
    </p:spTree>
    <p:extLst>
      <p:ext uri="{BB962C8B-B14F-4D97-AF65-F5344CB8AC3E}">
        <p14:creationId xmlns:p14="http://schemas.microsoft.com/office/powerpoint/2010/main" val="2678359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a:extLst>
            <a:ext uri="{FF2B5EF4-FFF2-40B4-BE49-F238E27FC236}">
              <a16:creationId xmlns:a16="http://schemas.microsoft.com/office/drawing/2014/main" id="{514BEFE4-A5DD-60BE-3804-ABA481FC20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B15E49-6D5D-C37A-C973-6F91304190C1}"/>
              </a:ext>
            </a:extLst>
          </p:cNvPr>
          <p:cNvSpPr>
            <a:spLocks noGrp="1"/>
          </p:cNvSpPr>
          <p:nvPr>
            <p:ph type="title"/>
          </p:nvPr>
        </p:nvSpPr>
        <p:spPr>
          <a:xfrm>
            <a:off x="314403" y="526350"/>
            <a:ext cx="7209925" cy="818974"/>
          </a:xfrm>
        </p:spPr>
        <p:txBody>
          <a:bodyPr/>
          <a:lstStyle/>
          <a:p>
            <a:r>
              <a:rPr lang="en-US" sz="2000" b="1" i="0" dirty="0"/>
              <a:t>Climate Profiles</a:t>
            </a:r>
            <a:endParaRPr lang="en-US" i="0" dirty="0"/>
          </a:p>
        </p:txBody>
      </p:sp>
    </p:spTree>
    <p:extLst>
      <p:ext uri="{BB962C8B-B14F-4D97-AF65-F5344CB8AC3E}">
        <p14:creationId xmlns:p14="http://schemas.microsoft.com/office/powerpoint/2010/main" val="5870333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a:extLst>
            <a:ext uri="{FF2B5EF4-FFF2-40B4-BE49-F238E27FC236}">
              <a16:creationId xmlns:a16="http://schemas.microsoft.com/office/drawing/2014/main" id="{F1D6ED44-1F9D-DB00-921B-3025F77993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3317333-EB86-AB82-E5E0-525B2D7F55E4}"/>
              </a:ext>
            </a:extLst>
          </p:cNvPr>
          <p:cNvSpPr>
            <a:spLocks noGrp="1"/>
          </p:cNvSpPr>
          <p:nvPr>
            <p:ph type="title"/>
          </p:nvPr>
        </p:nvSpPr>
        <p:spPr>
          <a:xfrm>
            <a:off x="3491880" y="1492250"/>
            <a:ext cx="4968552" cy="2159620"/>
          </a:xfrm>
        </p:spPr>
        <p:txBody>
          <a:bodyPr/>
          <a:lstStyle/>
          <a:p>
            <a:r>
              <a:rPr lang="en-US" dirty="0"/>
              <a:t>Break</a:t>
            </a:r>
          </a:p>
        </p:txBody>
      </p:sp>
      <p:pic>
        <p:nvPicPr>
          <p:cNvPr id="4" name="Picture 3">
            <a:extLst>
              <a:ext uri="{FF2B5EF4-FFF2-40B4-BE49-F238E27FC236}">
                <a16:creationId xmlns:a16="http://schemas.microsoft.com/office/drawing/2014/main" id="{30C4B004-438B-D6C0-04E1-8473D2E6D340}"/>
              </a:ext>
            </a:extLst>
          </p:cNvPr>
          <p:cNvPicPr>
            <a:picLocks noChangeAspect="1"/>
          </p:cNvPicPr>
          <p:nvPr/>
        </p:nvPicPr>
        <p:blipFill>
          <a:blip r:embed="rId3"/>
          <a:stretch>
            <a:fillRect/>
          </a:stretch>
        </p:blipFill>
        <p:spPr>
          <a:xfrm>
            <a:off x="0" y="0"/>
            <a:ext cx="2893219" cy="5143500"/>
          </a:xfrm>
          <a:prstGeom prst="rect">
            <a:avLst/>
          </a:prstGeom>
        </p:spPr>
      </p:pic>
    </p:spTree>
    <p:extLst>
      <p:ext uri="{BB962C8B-B14F-4D97-AF65-F5344CB8AC3E}">
        <p14:creationId xmlns:p14="http://schemas.microsoft.com/office/powerpoint/2010/main" val="2848866028"/>
      </p:ext>
    </p:extLst>
  </p:cSld>
  <p:clrMapOvr>
    <a:masterClrMapping/>
  </p:clrMapOvr>
</p:sld>
</file>

<file path=ppt/theme/theme1.xml><?xml version="1.0" encoding="utf-8"?>
<a:theme xmlns:a="http://schemas.openxmlformats.org/drawingml/2006/main" name="Tropic">
  <a:themeElements>
    <a:clrScheme name="ENBS">
      <a:dk1>
        <a:srgbClr val="0F6680"/>
      </a:dk1>
      <a:lt1>
        <a:srgbClr val="FFFFFF"/>
      </a:lt1>
      <a:dk2>
        <a:srgbClr val="465559"/>
      </a:dk2>
      <a:lt2>
        <a:srgbClr val="CEE2C9"/>
      </a:lt2>
      <a:accent1>
        <a:srgbClr val="F1F276"/>
      </a:accent1>
      <a:accent2>
        <a:srgbClr val="95B3AB"/>
      </a:accent2>
      <a:accent3>
        <a:srgbClr val="E6EDF2"/>
      </a:accent3>
      <a:accent4>
        <a:srgbClr val="888888"/>
      </a:accent4>
      <a:accent5>
        <a:srgbClr val="998888"/>
      </a:accent5>
      <a:accent6>
        <a:srgbClr val="889988"/>
      </a:accent6>
      <a:hlink>
        <a:srgbClr val="006690"/>
      </a:hlink>
      <a:folHlink>
        <a:srgbClr val="00669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260</TotalTime>
  <Words>559</Words>
  <Application>Microsoft Macintosh PowerPoint</Application>
  <PresentationFormat>On-screen Show (16:9)</PresentationFormat>
  <Paragraphs>69</Paragraphs>
  <Slides>19</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Marcellus</vt:lpstr>
      <vt:lpstr>Calibri</vt:lpstr>
      <vt:lpstr>Open Sans</vt:lpstr>
      <vt:lpstr>Georgia</vt:lpstr>
      <vt:lpstr>Montserrat</vt:lpstr>
      <vt:lpstr>Tropic</vt:lpstr>
      <vt:lpstr>Watershed, Climate Change &amp; Biodiversity</vt:lpstr>
      <vt:lpstr>THE SUMMIT</vt:lpstr>
      <vt:lpstr>Land Acknowledgment</vt:lpstr>
      <vt:lpstr>PowerPoint Presentation</vt:lpstr>
      <vt:lpstr>PowerPoint Presentation</vt:lpstr>
      <vt:lpstr>PowerPoint Presentation</vt:lpstr>
      <vt:lpstr>Keynote:  [ Name of Speaker ]</vt:lpstr>
      <vt:lpstr>Climate Profiles</vt:lpstr>
      <vt:lpstr>Break</vt:lpstr>
      <vt:lpstr>Discussion Table Groups</vt:lpstr>
      <vt:lpstr>PowerPoint Presentation</vt:lpstr>
      <vt:lpstr>PowerPoint Presentation</vt:lpstr>
      <vt:lpstr>PowerPoint Presentation</vt:lpstr>
      <vt:lpstr>PowerPoint Presentation</vt:lpstr>
      <vt:lpstr>Break</vt:lpstr>
      <vt:lpstr>PowerPoint Presentation</vt:lpstr>
      <vt:lpstr>Share It Out!</vt:lpstr>
      <vt:lpstr>Gratitude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Emrys Miller</cp:lastModifiedBy>
  <cp:revision>25</cp:revision>
  <dcterms:modified xsi:type="dcterms:W3CDTF">2026-04-24T23:56:24Z</dcterms:modified>
</cp:coreProperties>
</file>